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Montserrat Bold" panose="020B0604020202020204" charset="0"/>
      <p:regular r:id="rId12"/>
    </p:embeddedFont>
    <p:embeddedFont>
      <p:font typeface="Montserrat Ultra-Bold" panose="020B0604020202020204" charset="0"/>
      <p:regular r:id="rId13"/>
    </p:embeddedFont>
    <p:embeddedFont>
      <p:font typeface="Montserrat Medium" panose="020B0604020202020204" charset="0"/>
      <p:regular r:id="rId14"/>
    </p:embeddedFont>
    <p:embeddedFont>
      <p:font typeface="Calibri" panose="020F0502020204030204" pitchFamily="34" charset="0"/>
      <p:regular r:id="rId15"/>
      <p:bold r:id="rId16"/>
      <p:italic r:id="rId17"/>
      <p:boldItalic r:id="rId18"/>
    </p:embeddedFont>
    <p:embeddedFont>
      <p:font typeface="Montserrat"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jpeg>
</file>

<file path=ppt/media/image10.jpeg>
</file>

<file path=ppt/media/image10.svg>
</file>

<file path=ppt/media/image11.jpeg>
</file>

<file path=ppt/media/image12.jpeg>
</file>

<file path=ppt/media/image12.svg>
</file>

<file path=ppt/media/image13.png>
</file>

<file path=ppt/media/image14.png>
</file>

<file path=ppt/media/image14.svg>
</file>

<file path=ppt/media/image15.png>
</file>

<file path=ppt/media/image2.png>
</file>

<file path=ppt/media/image20.svg>
</file>

<file path=ppt/media/image22.svg>
</file>

<file path=ppt/media/image3.png>
</file>

<file path=ppt/media/image3.svg>
</file>

<file path=ppt/media/image4.jpeg>
</file>

<file path=ppt/media/image5.png>
</file>

<file path=ppt/media/image5.svg>
</file>

<file path=ppt/media/image6.png>
</file>

<file path=ppt/media/image7.png>
</file>

<file path=ppt/media/image8.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7/19/2024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7/19/2024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7/19/2024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20.sv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11" b="-111"/>
            </a:stretch>
          </a:blipFill>
        </p:spPr>
      </p:sp>
      <p:sp>
        <p:nvSpPr>
          <p:cNvPr id="3" name="Freeform 3"/>
          <p:cNvSpPr/>
          <p:nvPr/>
        </p:nvSpPr>
        <p:spPr>
          <a:xfrm>
            <a:off x="0" y="0"/>
            <a:ext cx="6219593" cy="6219593"/>
          </a:xfrm>
          <a:custGeom>
            <a:avLst/>
            <a:gdLst/>
            <a:ahLst/>
            <a:cxnLst/>
            <a:rect l="l" t="t" r="r" b="b"/>
            <a:pathLst>
              <a:path w="6219593" h="6219593">
                <a:moveTo>
                  <a:pt x="0" y="0"/>
                </a:moveTo>
                <a:lnTo>
                  <a:pt x="6219593" y="0"/>
                </a:lnTo>
                <a:lnTo>
                  <a:pt x="6219593" y="6219593"/>
                </a:lnTo>
                <a:lnTo>
                  <a:pt x="0" y="621959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rot="-10800000">
            <a:off x="12087457" y="4067407"/>
            <a:ext cx="6219593" cy="6219593"/>
          </a:xfrm>
          <a:custGeom>
            <a:avLst/>
            <a:gdLst/>
            <a:ahLst/>
            <a:cxnLst/>
            <a:rect l="l" t="t" r="r" b="b"/>
            <a:pathLst>
              <a:path w="6219593" h="6219593">
                <a:moveTo>
                  <a:pt x="0" y="0"/>
                </a:moveTo>
                <a:lnTo>
                  <a:pt x="6219593" y="0"/>
                </a:lnTo>
                <a:lnTo>
                  <a:pt x="6219593" y="6219593"/>
                </a:lnTo>
                <a:lnTo>
                  <a:pt x="0" y="621959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5" name="Freeform 5"/>
          <p:cNvSpPr/>
          <p:nvPr/>
        </p:nvSpPr>
        <p:spPr>
          <a:xfrm flipH="1" flipV="1">
            <a:off x="14119423" y="82038"/>
            <a:ext cx="4114800" cy="4114800"/>
          </a:xfrm>
          <a:custGeom>
            <a:avLst/>
            <a:gdLst/>
            <a:ahLst/>
            <a:cxnLst/>
            <a:rect l="l" t="t" r="r" b="b"/>
            <a:pathLst>
              <a:path w="4114800" h="4114800">
                <a:moveTo>
                  <a:pt x="4114800" y="4114800"/>
                </a:moveTo>
                <a:lnTo>
                  <a:pt x="0" y="4114800"/>
                </a:lnTo>
                <a:lnTo>
                  <a:pt x="0" y="0"/>
                </a:lnTo>
                <a:lnTo>
                  <a:pt x="4114800" y="0"/>
                </a:lnTo>
                <a:lnTo>
                  <a:pt x="4114800" y="4114800"/>
                </a:lnTo>
                <a:close/>
              </a:path>
            </a:pathLst>
          </a:custGeom>
          <a:blipFill>
            <a:blip r:embed="rId5">
              <a:extLst>
                <a:ext uri="{96DAC541-7B7A-43D3-8B79-37D633B846F1}">
                  <asvg:svgBlip xmlns:asvg="http://schemas.microsoft.com/office/drawing/2016/SVG/main" xmlns="" r:embed="rId6"/>
                </a:ext>
              </a:extLst>
            </a:blip>
            <a:stretch>
              <a:fillRect/>
            </a:stretch>
          </a:blipFill>
        </p:spPr>
      </p:sp>
      <p:sp>
        <p:nvSpPr>
          <p:cNvPr id="6" name="TextBox 6"/>
          <p:cNvSpPr txBox="1"/>
          <p:nvPr/>
        </p:nvSpPr>
        <p:spPr>
          <a:xfrm>
            <a:off x="4168577" y="3012019"/>
            <a:ext cx="9950846" cy="2131514"/>
          </a:xfrm>
          <a:prstGeom prst="rect">
            <a:avLst/>
          </a:prstGeom>
        </p:spPr>
        <p:txBody>
          <a:bodyPr lIns="0" tIns="0" rIns="0" bIns="0" rtlCol="0" anchor="t">
            <a:spAutoFit/>
          </a:bodyPr>
          <a:lstStyle/>
          <a:p>
            <a:pPr algn="ctr">
              <a:lnSpc>
                <a:spcPts val="17439"/>
              </a:lnSpc>
              <a:spcBef>
                <a:spcPct val="0"/>
              </a:spcBef>
            </a:pPr>
            <a:r>
              <a:rPr lang="en-US" sz="12457">
                <a:solidFill>
                  <a:srgbClr val="382E90"/>
                </a:solidFill>
                <a:latin typeface="Montserrat Ultra-Bold"/>
                <a:ea typeface="Montserrat Ultra-Bold"/>
                <a:cs typeface="Montserrat Ultra-Bold"/>
                <a:sym typeface="Montserrat Ultra-Bold"/>
              </a:rPr>
              <a:t>COMPANY</a:t>
            </a:r>
          </a:p>
        </p:txBody>
      </p:sp>
      <p:sp>
        <p:nvSpPr>
          <p:cNvPr id="7" name="TextBox 7"/>
          <p:cNvSpPr txBox="1"/>
          <p:nvPr/>
        </p:nvSpPr>
        <p:spPr>
          <a:xfrm>
            <a:off x="5516389" y="4593380"/>
            <a:ext cx="7255222" cy="2131514"/>
          </a:xfrm>
          <a:prstGeom prst="rect">
            <a:avLst/>
          </a:prstGeom>
        </p:spPr>
        <p:txBody>
          <a:bodyPr lIns="0" tIns="0" rIns="0" bIns="0" rtlCol="0" anchor="t">
            <a:spAutoFit/>
          </a:bodyPr>
          <a:lstStyle/>
          <a:p>
            <a:pPr algn="ctr">
              <a:lnSpc>
                <a:spcPts val="17439"/>
              </a:lnSpc>
              <a:spcBef>
                <a:spcPct val="0"/>
              </a:spcBef>
            </a:pPr>
            <a:r>
              <a:rPr lang="en-US" sz="12457">
                <a:solidFill>
                  <a:srgbClr val="9B5BFF"/>
                </a:solidFill>
                <a:latin typeface="Montserrat Ultra-Bold"/>
                <a:ea typeface="Montserrat Ultra-Bold"/>
                <a:cs typeface="Montserrat Ultra-Bold"/>
                <a:sym typeface="Montserrat Ultra-Bold"/>
              </a:rPr>
              <a:t>PROFILE</a:t>
            </a:r>
          </a:p>
        </p:txBody>
      </p:sp>
      <p:sp>
        <p:nvSpPr>
          <p:cNvPr id="8" name="TextBox 8"/>
          <p:cNvSpPr txBox="1"/>
          <p:nvPr/>
        </p:nvSpPr>
        <p:spPr>
          <a:xfrm>
            <a:off x="5812854" y="8440355"/>
            <a:ext cx="6662292" cy="817945"/>
          </a:xfrm>
          <a:prstGeom prst="rect">
            <a:avLst/>
          </a:prstGeom>
        </p:spPr>
        <p:txBody>
          <a:bodyPr lIns="0" tIns="0" rIns="0" bIns="0" rtlCol="0" anchor="t">
            <a:spAutoFit/>
          </a:bodyPr>
          <a:lstStyle/>
          <a:p>
            <a:pPr algn="ctr">
              <a:lnSpc>
                <a:spcPts val="6728"/>
              </a:lnSpc>
              <a:spcBef>
                <a:spcPct val="0"/>
              </a:spcBef>
            </a:pPr>
            <a:r>
              <a:rPr lang="en-US" sz="4806">
                <a:solidFill>
                  <a:srgbClr val="382E90"/>
                </a:solidFill>
                <a:latin typeface="Montserrat Medium"/>
                <a:ea typeface="Montserrat Medium"/>
                <a:cs typeface="Montserrat Medium"/>
                <a:sym typeface="Montserrat Medium"/>
              </a:rPr>
              <a:t>Giggling Platypus Co.</a:t>
            </a:r>
          </a:p>
        </p:txBody>
      </p:sp>
      <p:sp>
        <p:nvSpPr>
          <p:cNvPr id="9" name="Freeform 9"/>
          <p:cNvSpPr/>
          <p:nvPr/>
        </p:nvSpPr>
        <p:spPr>
          <a:xfrm>
            <a:off x="0" y="6219593"/>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6219593" cy="6219593"/>
          </a:xfrm>
          <a:custGeom>
            <a:avLst/>
            <a:gdLst/>
            <a:ahLst/>
            <a:cxnLst/>
            <a:rect l="l" t="t" r="r" b="b"/>
            <a:pathLst>
              <a:path w="6219593" h="6219593">
                <a:moveTo>
                  <a:pt x="0" y="0"/>
                </a:moveTo>
                <a:lnTo>
                  <a:pt x="6219593" y="0"/>
                </a:lnTo>
                <a:lnTo>
                  <a:pt x="6219593" y="6219593"/>
                </a:lnTo>
                <a:lnTo>
                  <a:pt x="0" y="6219593"/>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rot="-10800000">
            <a:off x="12087457" y="4067407"/>
            <a:ext cx="6219593" cy="6219593"/>
          </a:xfrm>
          <a:custGeom>
            <a:avLst/>
            <a:gdLst/>
            <a:ahLst/>
            <a:cxnLst/>
            <a:rect l="l" t="t" r="r" b="b"/>
            <a:pathLst>
              <a:path w="6219593" h="6219593">
                <a:moveTo>
                  <a:pt x="0" y="0"/>
                </a:moveTo>
                <a:lnTo>
                  <a:pt x="6219593" y="0"/>
                </a:lnTo>
                <a:lnTo>
                  <a:pt x="6219593" y="6219593"/>
                </a:lnTo>
                <a:lnTo>
                  <a:pt x="0" y="6219593"/>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4" name="TextBox 4"/>
          <p:cNvSpPr txBox="1"/>
          <p:nvPr/>
        </p:nvSpPr>
        <p:spPr>
          <a:xfrm>
            <a:off x="3986330" y="4586714"/>
            <a:ext cx="10315340" cy="1633411"/>
          </a:xfrm>
          <a:prstGeom prst="rect">
            <a:avLst/>
          </a:prstGeom>
        </p:spPr>
        <p:txBody>
          <a:bodyPr lIns="0" tIns="0" rIns="0" bIns="0" rtlCol="0" anchor="t">
            <a:spAutoFit/>
          </a:bodyPr>
          <a:lstStyle/>
          <a:p>
            <a:pPr algn="ctr">
              <a:lnSpc>
                <a:spcPts val="12704"/>
              </a:lnSpc>
              <a:spcBef>
                <a:spcPct val="0"/>
              </a:spcBef>
            </a:pPr>
            <a:r>
              <a:rPr lang="en-US" sz="11655">
                <a:solidFill>
                  <a:srgbClr val="382E90"/>
                </a:solidFill>
                <a:latin typeface="Montserrat Bold"/>
                <a:ea typeface="Montserrat Bold"/>
                <a:cs typeface="Montserrat Bold"/>
                <a:sym typeface="Montserrat Bold"/>
              </a:rPr>
              <a:t>THANKS YOU</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144000" cy="10287000"/>
          </a:xfrm>
          <a:custGeom>
            <a:avLst/>
            <a:gdLst/>
            <a:ahLst/>
            <a:cxnLst/>
            <a:rect l="l" t="t" r="r" b="b"/>
            <a:pathLst>
              <a:path w="9144000" h="10287000">
                <a:moveTo>
                  <a:pt x="0" y="0"/>
                </a:moveTo>
                <a:lnTo>
                  <a:pt x="9144000" y="0"/>
                </a:lnTo>
                <a:lnTo>
                  <a:pt x="9144000" y="10287000"/>
                </a:lnTo>
                <a:lnTo>
                  <a:pt x="0" y="10287000"/>
                </a:lnTo>
                <a:lnTo>
                  <a:pt x="0" y="0"/>
                </a:lnTo>
                <a:close/>
              </a:path>
            </a:pathLst>
          </a:custGeom>
          <a:blipFill>
            <a:blip r:embed="rId2"/>
            <a:stretch>
              <a:fillRect l="-48294" r="-20244"/>
            </a:stretch>
          </a:blipFill>
        </p:spPr>
      </p:sp>
      <p:grpSp>
        <p:nvGrpSpPr>
          <p:cNvPr id="3" name="Group 3"/>
          <p:cNvGrpSpPr/>
          <p:nvPr/>
        </p:nvGrpSpPr>
        <p:grpSpPr>
          <a:xfrm>
            <a:off x="9144000" y="0"/>
            <a:ext cx="9144000" cy="10287000"/>
            <a:chOff x="0" y="0"/>
            <a:chExt cx="2408296" cy="2709333"/>
          </a:xfrm>
        </p:grpSpPr>
        <p:sp>
          <p:nvSpPr>
            <p:cNvPr id="4" name="Freeform 4"/>
            <p:cNvSpPr/>
            <p:nvPr/>
          </p:nvSpPr>
          <p:spPr>
            <a:xfrm>
              <a:off x="0" y="0"/>
              <a:ext cx="2408296" cy="2709333"/>
            </a:xfrm>
            <a:custGeom>
              <a:avLst/>
              <a:gdLst/>
              <a:ahLst/>
              <a:cxnLst/>
              <a:rect l="l" t="t" r="r" b="b"/>
              <a:pathLst>
                <a:path w="2408296" h="2709333">
                  <a:moveTo>
                    <a:pt x="0" y="0"/>
                  </a:moveTo>
                  <a:lnTo>
                    <a:pt x="2408296" y="0"/>
                  </a:lnTo>
                  <a:lnTo>
                    <a:pt x="2408296" y="2709333"/>
                  </a:lnTo>
                  <a:lnTo>
                    <a:pt x="0" y="2709333"/>
                  </a:lnTo>
                  <a:close/>
                </a:path>
              </a:pathLst>
            </a:custGeom>
            <a:solidFill>
              <a:srgbClr val="9B5BFF"/>
            </a:solidFill>
          </p:spPr>
        </p:sp>
        <p:sp>
          <p:nvSpPr>
            <p:cNvPr id="5" name="TextBox 5"/>
            <p:cNvSpPr txBox="1"/>
            <p:nvPr/>
          </p:nvSpPr>
          <p:spPr>
            <a:xfrm>
              <a:off x="0" y="-38100"/>
              <a:ext cx="2408296" cy="274743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rot="-10800000">
            <a:off x="6967721" y="-568875"/>
            <a:ext cx="2472727" cy="10855875"/>
          </a:xfrm>
          <a:custGeom>
            <a:avLst/>
            <a:gdLst/>
            <a:ahLst/>
            <a:cxnLst/>
            <a:rect l="l" t="t" r="r" b="b"/>
            <a:pathLst>
              <a:path w="2472727" h="10855875">
                <a:moveTo>
                  <a:pt x="0" y="0"/>
                </a:moveTo>
                <a:lnTo>
                  <a:pt x="2472727" y="0"/>
                </a:lnTo>
                <a:lnTo>
                  <a:pt x="2472727" y="10855875"/>
                </a:lnTo>
                <a:lnTo>
                  <a:pt x="0" y="10855875"/>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7" name="TextBox 7"/>
          <p:cNvSpPr txBox="1"/>
          <p:nvPr/>
        </p:nvSpPr>
        <p:spPr>
          <a:xfrm>
            <a:off x="10020741" y="1047750"/>
            <a:ext cx="6887465" cy="996017"/>
          </a:xfrm>
          <a:prstGeom prst="rect">
            <a:avLst/>
          </a:prstGeom>
        </p:spPr>
        <p:txBody>
          <a:bodyPr lIns="0" tIns="0" rIns="0" bIns="0" rtlCol="0" anchor="t">
            <a:spAutoFit/>
          </a:bodyPr>
          <a:lstStyle/>
          <a:p>
            <a:pPr algn="ctr">
              <a:lnSpc>
                <a:spcPts val="7762"/>
              </a:lnSpc>
            </a:pPr>
            <a:r>
              <a:rPr lang="en-US" sz="6691">
                <a:solidFill>
                  <a:srgbClr val="FFFFFF"/>
                </a:solidFill>
                <a:latin typeface="Montserrat Bold"/>
                <a:ea typeface="Montserrat Bold"/>
                <a:cs typeface="Montserrat Bold"/>
                <a:sym typeface="Montserrat Bold"/>
              </a:rPr>
              <a:t>Our Company</a:t>
            </a:r>
          </a:p>
        </p:txBody>
      </p:sp>
      <p:sp>
        <p:nvSpPr>
          <p:cNvPr id="8" name="TextBox 8"/>
          <p:cNvSpPr txBox="1"/>
          <p:nvPr/>
        </p:nvSpPr>
        <p:spPr>
          <a:xfrm>
            <a:off x="9669647" y="2343150"/>
            <a:ext cx="7589653" cy="6915150"/>
          </a:xfrm>
          <a:prstGeom prst="rect">
            <a:avLst/>
          </a:prstGeom>
        </p:spPr>
        <p:txBody>
          <a:bodyPr lIns="0" tIns="0" rIns="0" bIns="0" rtlCol="0" anchor="t">
            <a:spAutoFit/>
          </a:bodyPr>
          <a:lstStyle/>
          <a:p>
            <a:pPr algn="just">
              <a:lnSpc>
                <a:spcPts val="4200"/>
              </a:lnSpc>
              <a:spcBef>
                <a:spcPct val="0"/>
              </a:spcBef>
            </a:pPr>
            <a:r>
              <a:rPr lang="en-US" sz="3000">
                <a:solidFill>
                  <a:srgbClr val="F1DEFF"/>
                </a:solidFill>
                <a:latin typeface="Montserrat Medium"/>
                <a:ea typeface="Montserrat Medium"/>
                <a:cs typeface="Montserrat Medium"/>
                <a:sym typeface="Montserrat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188590" y="7331711"/>
            <a:ext cx="2873965" cy="3272631"/>
          </a:xfrm>
          <a:custGeom>
            <a:avLst/>
            <a:gdLst/>
            <a:ahLst/>
            <a:cxnLst/>
            <a:rect l="l" t="t" r="r" b="b"/>
            <a:pathLst>
              <a:path w="2873965" h="3272631">
                <a:moveTo>
                  <a:pt x="2873965" y="3272631"/>
                </a:moveTo>
                <a:lnTo>
                  <a:pt x="0" y="3272631"/>
                </a:lnTo>
                <a:lnTo>
                  <a:pt x="0" y="0"/>
                </a:lnTo>
                <a:lnTo>
                  <a:pt x="2873965" y="0"/>
                </a:lnTo>
                <a:lnTo>
                  <a:pt x="2873965" y="3272631"/>
                </a:lnTo>
                <a:close/>
              </a:path>
            </a:pathLst>
          </a:custGeom>
          <a:blipFill>
            <a:blip r:embed="rId2">
              <a:extLst>
                <a:ext uri="{96DAC541-7B7A-43D3-8B79-37D633B846F1}">
                  <asvg:svgBlip xmlns:asvg="http://schemas.microsoft.com/office/drawing/2016/SVG/main" xmlns="" r:embed="rId3"/>
                </a:ext>
              </a:extLst>
            </a:blip>
            <a:stretch>
              <a:fillRect/>
            </a:stretch>
          </a:blipFill>
        </p:spPr>
      </p:sp>
      <p:grpSp>
        <p:nvGrpSpPr>
          <p:cNvPr id="3" name="Group 3"/>
          <p:cNvGrpSpPr/>
          <p:nvPr/>
        </p:nvGrpSpPr>
        <p:grpSpPr>
          <a:xfrm>
            <a:off x="0" y="0"/>
            <a:ext cx="3138990" cy="10287000"/>
            <a:chOff x="0" y="0"/>
            <a:chExt cx="826730" cy="2709333"/>
          </a:xfrm>
        </p:grpSpPr>
        <p:sp>
          <p:nvSpPr>
            <p:cNvPr id="4" name="Freeform 4"/>
            <p:cNvSpPr/>
            <p:nvPr/>
          </p:nvSpPr>
          <p:spPr>
            <a:xfrm>
              <a:off x="0" y="0"/>
              <a:ext cx="826730" cy="2709333"/>
            </a:xfrm>
            <a:custGeom>
              <a:avLst/>
              <a:gdLst/>
              <a:ahLst/>
              <a:cxnLst/>
              <a:rect l="l" t="t" r="r" b="b"/>
              <a:pathLst>
                <a:path w="826730" h="2709333">
                  <a:moveTo>
                    <a:pt x="0" y="0"/>
                  </a:moveTo>
                  <a:lnTo>
                    <a:pt x="826730" y="0"/>
                  </a:lnTo>
                  <a:lnTo>
                    <a:pt x="826730" y="2709333"/>
                  </a:lnTo>
                  <a:lnTo>
                    <a:pt x="0" y="2709333"/>
                  </a:lnTo>
                  <a:close/>
                </a:path>
              </a:pathLst>
            </a:custGeom>
            <a:solidFill>
              <a:srgbClr val="382E90"/>
            </a:solidFill>
          </p:spPr>
        </p:sp>
        <p:sp>
          <p:nvSpPr>
            <p:cNvPr id="5" name="TextBox 5"/>
            <p:cNvSpPr txBox="1"/>
            <p:nvPr/>
          </p:nvSpPr>
          <p:spPr>
            <a:xfrm>
              <a:off x="0" y="-38100"/>
              <a:ext cx="826730" cy="274743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3780915" y="2177978"/>
            <a:ext cx="12309207" cy="5956646"/>
          </a:xfrm>
          <a:custGeom>
            <a:avLst/>
            <a:gdLst/>
            <a:ahLst/>
            <a:cxnLst/>
            <a:rect l="l" t="t" r="r" b="b"/>
            <a:pathLst>
              <a:path w="12309207" h="5956646">
                <a:moveTo>
                  <a:pt x="0" y="0"/>
                </a:moveTo>
                <a:lnTo>
                  <a:pt x="12309208" y="0"/>
                </a:lnTo>
                <a:lnTo>
                  <a:pt x="12309208" y="5956646"/>
                </a:lnTo>
                <a:lnTo>
                  <a:pt x="0" y="5956646"/>
                </a:lnTo>
                <a:lnTo>
                  <a:pt x="0" y="0"/>
                </a:lnTo>
                <a:close/>
              </a:path>
            </a:pathLst>
          </a:custGeom>
          <a:blipFill>
            <a:blip r:embed="rId4">
              <a:extLst>
                <a:ext uri="{96DAC541-7B7A-43D3-8B79-37D633B846F1}">
                  <asvg:svgBlip xmlns:asvg="http://schemas.microsoft.com/office/drawing/2016/SVG/main" xmlns="" r:embed="rId5"/>
                </a:ext>
              </a:extLst>
            </a:blip>
            <a:stretch>
              <a:fillRect r="-268" b="-96831"/>
            </a:stretch>
          </a:blipFill>
        </p:spPr>
      </p:sp>
      <p:sp>
        <p:nvSpPr>
          <p:cNvPr id="7" name="TextBox 7"/>
          <p:cNvSpPr txBox="1"/>
          <p:nvPr/>
        </p:nvSpPr>
        <p:spPr>
          <a:xfrm>
            <a:off x="1117036" y="1114425"/>
            <a:ext cx="904918" cy="8143875"/>
          </a:xfrm>
          <a:prstGeom prst="rect">
            <a:avLst/>
          </a:prstGeom>
        </p:spPr>
        <p:txBody>
          <a:bodyPr lIns="0" tIns="0" rIns="0" bIns="0" rtlCol="0" anchor="t">
            <a:spAutoFit/>
          </a:bodyPr>
          <a:lstStyle/>
          <a:p>
            <a:pPr algn="ctr">
              <a:lnSpc>
                <a:spcPts val="9201"/>
              </a:lnSpc>
            </a:pPr>
            <a:r>
              <a:rPr lang="en-US" sz="8441">
                <a:solidFill>
                  <a:srgbClr val="FFFFFF"/>
                </a:solidFill>
                <a:latin typeface="Montserrat Bold"/>
                <a:ea typeface="Montserrat Bold"/>
                <a:cs typeface="Montserrat Bold"/>
                <a:sym typeface="Montserrat Bold"/>
              </a:rPr>
              <a:t>C</a:t>
            </a:r>
          </a:p>
          <a:p>
            <a:pPr algn="ctr">
              <a:lnSpc>
                <a:spcPts val="9201"/>
              </a:lnSpc>
            </a:pPr>
            <a:r>
              <a:rPr lang="en-US" sz="8441">
                <a:solidFill>
                  <a:srgbClr val="FFFFFF"/>
                </a:solidFill>
                <a:latin typeface="Montserrat Bold"/>
                <a:ea typeface="Montserrat Bold"/>
                <a:cs typeface="Montserrat Bold"/>
                <a:sym typeface="Montserrat Bold"/>
              </a:rPr>
              <a:t>O</a:t>
            </a:r>
          </a:p>
          <a:p>
            <a:pPr algn="ctr">
              <a:lnSpc>
                <a:spcPts val="9201"/>
              </a:lnSpc>
            </a:pPr>
            <a:r>
              <a:rPr lang="en-US" sz="8441">
                <a:solidFill>
                  <a:srgbClr val="FFFFFF"/>
                </a:solidFill>
                <a:latin typeface="Montserrat Bold"/>
                <a:ea typeface="Montserrat Bold"/>
                <a:cs typeface="Montserrat Bold"/>
                <a:sym typeface="Montserrat Bold"/>
              </a:rPr>
              <a:t>N</a:t>
            </a:r>
          </a:p>
          <a:p>
            <a:pPr algn="ctr">
              <a:lnSpc>
                <a:spcPts val="9201"/>
              </a:lnSpc>
            </a:pPr>
            <a:r>
              <a:rPr lang="en-US" sz="8441">
                <a:solidFill>
                  <a:srgbClr val="FFFFFF"/>
                </a:solidFill>
                <a:latin typeface="Montserrat Bold"/>
                <a:ea typeface="Montserrat Bold"/>
                <a:cs typeface="Montserrat Bold"/>
                <a:sym typeface="Montserrat Bold"/>
              </a:rPr>
              <a:t>T</a:t>
            </a:r>
          </a:p>
          <a:p>
            <a:pPr algn="ctr">
              <a:lnSpc>
                <a:spcPts val="9201"/>
              </a:lnSpc>
            </a:pPr>
            <a:r>
              <a:rPr lang="en-US" sz="8441">
                <a:solidFill>
                  <a:srgbClr val="FFFFFF"/>
                </a:solidFill>
                <a:latin typeface="Montserrat Bold"/>
                <a:ea typeface="Montserrat Bold"/>
                <a:cs typeface="Montserrat Bold"/>
                <a:sym typeface="Montserrat Bold"/>
              </a:rPr>
              <a:t>E</a:t>
            </a:r>
          </a:p>
          <a:p>
            <a:pPr algn="ctr">
              <a:lnSpc>
                <a:spcPts val="9201"/>
              </a:lnSpc>
            </a:pPr>
            <a:r>
              <a:rPr lang="en-US" sz="8441">
                <a:solidFill>
                  <a:srgbClr val="FFFFFF"/>
                </a:solidFill>
                <a:latin typeface="Montserrat Bold"/>
                <a:ea typeface="Montserrat Bold"/>
                <a:cs typeface="Montserrat Bold"/>
                <a:sym typeface="Montserrat Bold"/>
              </a:rPr>
              <a:t>N</a:t>
            </a:r>
          </a:p>
          <a:p>
            <a:pPr algn="ctr">
              <a:lnSpc>
                <a:spcPts val="9201"/>
              </a:lnSpc>
            </a:pPr>
            <a:r>
              <a:rPr lang="en-US" sz="8441">
                <a:solidFill>
                  <a:srgbClr val="FFFFFF"/>
                </a:solidFill>
                <a:latin typeface="Montserrat Bold"/>
                <a:ea typeface="Montserrat Bold"/>
                <a:cs typeface="Montserrat Bold"/>
                <a:sym typeface="Montserrat Bold"/>
              </a:rPr>
              <a:t>T</a:t>
            </a:r>
          </a:p>
        </p:txBody>
      </p:sp>
      <p:sp>
        <p:nvSpPr>
          <p:cNvPr id="8" name="TextBox 8"/>
          <p:cNvSpPr txBox="1"/>
          <p:nvPr/>
        </p:nvSpPr>
        <p:spPr>
          <a:xfrm>
            <a:off x="4068829" y="2337455"/>
            <a:ext cx="157253"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1</a:t>
            </a:r>
          </a:p>
        </p:txBody>
      </p:sp>
      <p:sp>
        <p:nvSpPr>
          <p:cNvPr id="9" name="TextBox 9"/>
          <p:cNvSpPr txBox="1"/>
          <p:nvPr/>
        </p:nvSpPr>
        <p:spPr>
          <a:xfrm>
            <a:off x="4029187" y="3331038"/>
            <a:ext cx="236537"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2</a:t>
            </a:r>
          </a:p>
        </p:txBody>
      </p:sp>
      <p:sp>
        <p:nvSpPr>
          <p:cNvPr id="10" name="TextBox 10"/>
          <p:cNvSpPr txBox="1"/>
          <p:nvPr/>
        </p:nvSpPr>
        <p:spPr>
          <a:xfrm>
            <a:off x="4028812" y="4325915"/>
            <a:ext cx="237288"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3</a:t>
            </a:r>
          </a:p>
        </p:txBody>
      </p:sp>
      <p:sp>
        <p:nvSpPr>
          <p:cNvPr id="11" name="TextBox 11"/>
          <p:cNvSpPr txBox="1"/>
          <p:nvPr/>
        </p:nvSpPr>
        <p:spPr>
          <a:xfrm>
            <a:off x="3997342" y="5332817"/>
            <a:ext cx="276179"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4</a:t>
            </a:r>
          </a:p>
        </p:txBody>
      </p:sp>
      <p:sp>
        <p:nvSpPr>
          <p:cNvPr id="12" name="TextBox 12"/>
          <p:cNvSpPr txBox="1"/>
          <p:nvPr/>
        </p:nvSpPr>
        <p:spPr>
          <a:xfrm>
            <a:off x="4028154" y="6351743"/>
            <a:ext cx="238603"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5</a:t>
            </a:r>
          </a:p>
        </p:txBody>
      </p:sp>
      <p:sp>
        <p:nvSpPr>
          <p:cNvPr id="13" name="TextBox 13"/>
          <p:cNvSpPr txBox="1"/>
          <p:nvPr/>
        </p:nvSpPr>
        <p:spPr>
          <a:xfrm>
            <a:off x="4760088" y="2209526"/>
            <a:ext cx="3835895" cy="674712"/>
          </a:xfrm>
          <a:prstGeom prst="rect">
            <a:avLst/>
          </a:prstGeom>
        </p:spPr>
        <p:txBody>
          <a:bodyPr lIns="0" tIns="0" rIns="0" bIns="0" rtlCol="0" anchor="t">
            <a:spAutoFit/>
          </a:bodyPr>
          <a:lstStyle/>
          <a:p>
            <a:pPr algn="l">
              <a:lnSpc>
                <a:spcPts val="5257"/>
              </a:lnSpc>
              <a:spcBef>
                <a:spcPct val="0"/>
              </a:spcBef>
            </a:pPr>
            <a:r>
              <a:rPr lang="en-US" sz="4823">
                <a:solidFill>
                  <a:srgbClr val="382E90"/>
                </a:solidFill>
                <a:latin typeface="Montserrat"/>
                <a:ea typeface="Montserrat"/>
                <a:cs typeface="Montserrat"/>
                <a:sym typeface="Montserrat"/>
              </a:rPr>
              <a:t>Our Services</a:t>
            </a:r>
          </a:p>
        </p:txBody>
      </p:sp>
      <p:sp>
        <p:nvSpPr>
          <p:cNvPr id="14" name="TextBox 14"/>
          <p:cNvSpPr txBox="1"/>
          <p:nvPr/>
        </p:nvSpPr>
        <p:spPr>
          <a:xfrm>
            <a:off x="7497874" y="2990523"/>
            <a:ext cx="5532326" cy="679673"/>
          </a:xfrm>
          <a:prstGeom prst="rect">
            <a:avLst/>
          </a:prstGeom>
        </p:spPr>
        <p:txBody>
          <a:bodyPr wrap="square" lIns="0" tIns="0" rIns="0" bIns="0" rtlCol="0" anchor="t">
            <a:spAutoFit/>
          </a:bodyPr>
          <a:lstStyle/>
          <a:p>
            <a:pPr algn="l">
              <a:lnSpc>
                <a:spcPts val="5257"/>
              </a:lnSpc>
              <a:spcBef>
                <a:spcPct val="0"/>
              </a:spcBef>
            </a:pPr>
            <a:r>
              <a:rPr lang="en-US" sz="4823" dirty="0">
                <a:solidFill>
                  <a:srgbClr val="382E90"/>
                </a:solidFill>
                <a:latin typeface="Montserrat"/>
                <a:ea typeface="Montserrat"/>
                <a:cs typeface="Montserrat"/>
                <a:sym typeface="Montserrat"/>
              </a:rPr>
              <a:t>Meet Our Team</a:t>
            </a:r>
          </a:p>
        </p:txBody>
      </p:sp>
      <p:sp>
        <p:nvSpPr>
          <p:cNvPr id="15" name="TextBox 15"/>
          <p:cNvSpPr txBox="1"/>
          <p:nvPr/>
        </p:nvSpPr>
        <p:spPr>
          <a:xfrm>
            <a:off x="4068829" y="4010127"/>
            <a:ext cx="6288912" cy="679673"/>
          </a:xfrm>
          <a:prstGeom prst="rect">
            <a:avLst/>
          </a:prstGeom>
        </p:spPr>
        <p:txBody>
          <a:bodyPr wrap="square" lIns="0" tIns="0" rIns="0" bIns="0" rtlCol="0" anchor="t">
            <a:spAutoFit/>
          </a:bodyPr>
          <a:lstStyle/>
          <a:p>
            <a:pPr algn="ctr">
              <a:lnSpc>
                <a:spcPts val="5257"/>
              </a:lnSpc>
              <a:spcBef>
                <a:spcPct val="0"/>
              </a:spcBef>
            </a:pPr>
            <a:r>
              <a:rPr lang="en-US" sz="4823" dirty="0">
                <a:solidFill>
                  <a:srgbClr val="382E90"/>
                </a:solidFill>
                <a:latin typeface="Montserrat"/>
                <a:ea typeface="Montserrat"/>
                <a:cs typeface="Montserrat"/>
                <a:sym typeface="Montserrat"/>
              </a:rPr>
              <a:t>Market Analysis</a:t>
            </a:r>
          </a:p>
        </p:txBody>
      </p:sp>
      <p:sp>
        <p:nvSpPr>
          <p:cNvPr id="16" name="TextBox 16"/>
          <p:cNvSpPr txBox="1"/>
          <p:nvPr/>
        </p:nvSpPr>
        <p:spPr>
          <a:xfrm>
            <a:off x="4503823" y="6134100"/>
            <a:ext cx="5630777" cy="679673"/>
          </a:xfrm>
          <a:prstGeom prst="rect">
            <a:avLst/>
          </a:prstGeom>
        </p:spPr>
        <p:txBody>
          <a:bodyPr wrap="square" lIns="0" tIns="0" rIns="0" bIns="0" rtlCol="0" anchor="t">
            <a:spAutoFit/>
          </a:bodyPr>
          <a:lstStyle/>
          <a:p>
            <a:pPr algn="ctr">
              <a:lnSpc>
                <a:spcPts val="5257"/>
              </a:lnSpc>
              <a:spcBef>
                <a:spcPct val="0"/>
              </a:spcBef>
            </a:pPr>
            <a:r>
              <a:rPr lang="en-US" sz="4823" dirty="0">
                <a:solidFill>
                  <a:srgbClr val="382E90"/>
                </a:solidFill>
                <a:latin typeface="Montserrat"/>
                <a:ea typeface="Montserrat"/>
                <a:cs typeface="Montserrat"/>
                <a:sym typeface="Montserrat"/>
              </a:rPr>
              <a:t>Why Choose Us?</a:t>
            </a:r>
          </a:p>
        </p:txBody>
      </p:sp>
      <p:sp>
        <p:nvSpPr>
          <p:cNvPr id="17" name="TextBox 17"/>
          <p:cNvSpPr txBox="1"/>
          <p:nvPr/>
        </p:nvSpPr>
        <p:spPr>
          <a:xfrm>
            <a:off x="4572000" y="7130827"/>
            <a:ext cx="3750286" cy="679673"/>
          </a:xfrm>
          <a:prstGeom prst="rect">
            <a:avLst/>
          </a:prstGeom>
        </p:spPr>
        <p:txBody>
          <a:bodyPr wrap="square" lIns="0" tIns="0" rIns="0" bIns="0" rtlCol="0" anchor="t">
            <a:spAutoFit/>
          </a:bodyPr>
          <a:lstStyle/>
          <a:p>
            <a:pPr algn="ctr">
              <a:lnSpc>
                <a:spcPts val="5257"/>
              </a:lnSpc>
              <a:spcBef>
                <a:spcPct val="0"/>
              </a:spcBef>
            </a:pPr>
            <a:r>
              <a:rPr lang="en-US" sz="4823" dirty="0">
                <a:solidFill>
                  <a:srgbClr val="382E90"/>
                </a:solidFill>
                <a:latin typeface="Montserrat"/>
                <a:ea typeface="Montserrat"/>
                <a:cs typeface="Montserrat"/>
                <a:sym typeface="Montserrat"/>
              </a:rPr>
              <a:t>Great Style</a:t>
            </a:r>
          </a:p>
        </p:txBody>
      </p:sp>
      <p:sp>
        <p:nvSpPr>
          <p:cNvPr id="18" name="TextBox 18"/>
          <p:cNvSpPr txBox="1"/>
          <p:nvPr/>
        </p:nvSpPr>
        <p:spPr>
          <a:xfrm>
            <a:off x="16784467" y="2397575"/>
            <a:ext cx="157253"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1</a:t>
            </a:r>
          </a:p>
        </p:txBody>
      </p:sp>
      <p:sp>
        <p:nvSpPr>
          <p:cNvPr id="19" name="TextBox 19"/>
          <p:cNvSpPr txBox="1"/>
          <p:nvPr/>
        </p:nvSpPr>
        <p:spPr>
          <a:xfrm>
            <a:off x="16744825" y="3391158"/>
            <a:ext cx="236537"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2</a:t>
            </a:r>
          </a:p>
        </p:txBody>
      </p:sp>
      <p:sp>
        <p:nvSpPr>
          <p:cNvPr id="20" name="TextBox 20"/>
          <p:cNvSpPr txBox="1"/>
          <p:nvPr/>
        </p:nvSpPr>
        <p:spPr>
          <a:xfrm>
            <a:off x="16744449" y="4386036"/>
            <a:ext cx="237288"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3</a:t>
            </a:r>
          </a:p>
        </p:txBody>
      </p:sp>
      <p:sp>
        <p:nvSpPr>
          <p:cNvPr id="21" name="TextBox 21"/>
          <p:cNvSpPr txBox="1"/>
          <p:nvPr/>
        </p:nvSpPr>
        <p:spPr>
          <a:xfrm>
            <a:off x="16712980" y="5392937"/>
            <a:ext cx="276179"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4</a:t>
            </a:r>
          </a:p>
        </p:txBody>
      </p:sp>
      <p:sp>
        <p:nvSpPr>
          <p:cNvPr id="22" name="TextBox 22"/>
          <p:cNvSpPr txBox="1"/>
          <p:nvPr/>
        </p:nvSpPr>
        <p:spPr>
          <a:xfrm>
            <a:off x="16743791" y="6411863"/>
            <a:ext cx="238603"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5</a:t>
            </a:r>
          </a:p>
        </p:txBody>
      </p:sp>
      <p:sp>
        <p:nvSpPr>
          <p:cNvPr id="23" name="TextBox 23"/>
          <p:cNvSpPr txBox="1"/>
          <p:nvPr/>
        </p:nvSpPr>
        <p:spPr>
          <a:xfrm>
            <a:off x="4408057" y="5091578"/>
            <a:ext cx="6179634" cy="679673"/>
          </a:xfrm>
          <a:prstGeom prst="rect">
            <a:avLst/>
          </a:prstGeom>
        </p:spPr>
        <p:txBody>
          <a:bodyPr wrap="square" lIns="0" tIns="0" rIns="0" bIns="0" rtlCol="0" anchor="t">
            <a:spAutoFit/>
          </a:bodyPr>
          <a:lstStyle/>
          <a:p>
            <a:pPr algn="ctr">
              <a:lnSpc>
                <a:spcPts val="5257"/>
              </a:lnSpc>
              <a:spcBef>
                <a:spcPct val="0"/>
              </a:spcBef>
            </a:pPr>
            <a:r>
              <a:rPr lang="en-US" sz="4823" dirty="0">
                <a:solidFill>
                  <a:srgbClr val="382E90"/>
                </a:solidFill>
                <a:latin typeface="Montserrat"/>
                <a:ea typeface="Montserrat"/>
                <a:cs typeface="Montserrat"/>
                <a:sym typeface="Montserrat"/>
              </a:rPr>
              <a:t>Company Partner</a:t>
            </a:r>
          </a:p>
        </p:txBody>
      </p:sp>
      <p:sp>
        <p:nvSpPr>
          <p:cNvPr id="24" name="TextBox 24"/>
          <p:cNvSpPr txBox="1"/>
          <p:nvPr/>
        </p:nvSpPr>
        <p:spPr>
          <a:xfrm>
            <a:off x="16735431" y="7572756"/>
            <a:ext cx="255324"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6</a:t>
            </a:r>
          </a:p>
        </p:txBody>
      </p:sp>
      <p:sp>
        <p:nvSpPr>
          <p:cNvPr id="25" name="TextBox 25"/>
          <p:cNvSpPr txBox="1"/>
          <p:nvPr/>
        </p:nvSpPr>
        <p:spPr>
          <a:xfrm>
            <a:off x="4007738" y="7334278"/>
            <a:ext cx="255324" cy="448381"/>
          </a:xfrm>
          <a:prstGeom prst="rect">
            <a:avLst/>
          </a:prstGeom>
        </p:spPr>
        <p:txBody>
          <a:bodyPr lIns="0" tIns="0" rIns="0" bIns="0" rtlCol="0" anchor="t">
            <a:spAutoFit/>
          </a:bodyPr>
          <a:lstStyle/>
          <a:p>
            <a:pPr algn="ctr">
              <a:lnSpc>
                <a:spcPts val="3439"/>
              </a:lnSpc>
              <a:spcBef>
                <a:spcPct val="0"/>
              </a:spcBef>
            </a:pPr>
            <a:r>
              <a:rPr lang="en-US" sz="3155">
                <a:solidFill>
                  <a:srgbClr val="382E90"/>
                </a:solidFill>
                <a:latin typeface="Montserrat Bold"/>
                <a:ea typeface="Montserrat Bold"/>
                <a:cs typeface="Montserrat Bold"/>
                <a:sym typeface="Montserrat Bold"/>
              </a:rPr>
              <a:t>6</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5143500" cy="5143500"/>
          </a:xfrm>
          <a:custGeom>
            <a:avLst/>
            <a:gdLst/>
            <a:ahLst/>
            <a:cxnLst/>
            <a:rect l="l" t="t" r="r" b="b"/>
            <a:pathLst>
              <a:path w="5143500" h="5143500">
                <a:moveTo>
                  <a:pt x="0" y="0"/>
                </a:moveTo>
                <a:lnTo>
                  <a:pt x="5143500" y="0"/>
                </a:lnTo>
                <a:lnTo>
                  <a:pt x="5143500" y="5143500"/>
                </a:lnTo>
                <a:lnTo>
                  <a:pt x="0" y="51435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rot="5400000" flipH="1">
            <a:off x="11835645" y="4045095"/>
            <a:ext cx="6347130" cy="6347130"/>
          </a:xfrm>
          <a:custGeom>
            <a:avLst/>
            <a:gdLst/>
            <a:ahLst/>
            <a:cxnLst/>
            <a:rect l="l" t="t" r="r" b="b"/>
            <a:pathLst>
              <a:path w="6347130" h="6347130">
                <a:moveTo>
                  <a:pt x="6347130" y="0"/>
                </a:moveTo>
                <a:lnTo>
                  <a:pt x="0" y="0"/>
                </a:lnTo>
                <a:lnTo>
                  <a:pt x="0" y="6347130"/>
                </a:lnTo>
                <a:lnTo>
                  <a:pt x="6347130" y="6347130"/>
                </a:lnTo>
                <a:lnTo>
                  <a:pt x="634713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4" name="Freeform 4"/>
          <p:cNvSpPr/>
          <p:nvPr/>
        </p:nvSpPr>
        <p:spPr>
          <a:xfrm>
            <a:off x="0" y="0"/>
            <a:ext cx="10793081" cy="5477489"/>
          </a:xfrm>
          <a:custGeom>
            <a:avLst/>
            <a:gdLst/>
            <a:ahLst/>
            <a:cxnLst/>
            <a:rect l="l" t="t" r="r" b="b"/>
            <a:pathLst>
              <a:path w="10793081" h="5477489">
                <a:moveTo>
                  <a:pt x="0" y="0"/>
                </a:moveTo>
                <a:lnTo>
                  <a:pt x="10793081" y="0"/>
                </a:lnTo>
                <a:lnTo>
                  <a:pt x="10793081" y="5477489"/>
                </a:lnTo>
                <a:lnTo>
                  <a:pt x="0" y="5477489"/>
                </a:lnTo>
                <a:lnTo>
                  <a:pt x="0" y="0"/>
                </a:lnTo>
                <a:close/>
              </a:path>
            </a:pathLst>
          </a:custGeom>
          <a:blipFill>
            <a:blip r:embed="rId4"/>
            <a:stretch>
              <a:fillRect/>
            </a:stretch>
          </a:blipFill>
        </p:spPr>
      </p:sp>
      <p:grpSp>
        <p:nvGrpSpPr>
          <p:cNvPr id="5" name="Group 5"/>
          <p:cNvGrpSpPr/>
          <p:nvPr/>
        </p:nvGrpSpPr>
        <p:grpSpPr>
          <a:xfrm>
            <a:off x="13547460" y="711695"/>
            <a:ext cx="1571428" cy="1571428"/>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B5BFF"/>
            </a:solidFill>
          </p:spPr>
        </p:sp>
        <p:sp>
          <p:nvSpPr>
            <p:cNvPr id="7" name="TextBox 7"/>
            <p:cNvSpPr txBox="1"/>
            <p:nvPr/>
          </p:nvSpPr>
          <p:spPr>
            <a:xfrm>
              <a:off x="76200" y="133350"/>
              <a:ext cx="660400" cy="603250"/>
            </a:xfrm>
            <a:prstGeom prst="rect">
              <a:avLst/>
            </a:prstGeom>
          </p:spPr>
          <p:txBody>
            <a:bodyPr lIns="50800" tIns="50800" rIns="50800" bIns="50800" rtlCol="0" anchor="ctr"/>
            <a:lstStyle/>
            <a:p>
              <a:pPr algn="ctr">
                <a:lnSpc>
                  <a:spcPts val="6430"/>
                </a:lnSpc>
              </a:pPr>
              <a:r>
                <a:rPr lang="en-US" sz="5899">
                  <a:solidFill>
                    <a:srgbClr val="FFFFFF"/>
                  </a:solidFill>
                  <a:latin typeface="Montserrat Bold"/>
                  <a:ea typeface="Montserrat Bold"/>
                  <a:cs typeface="Montserrat Bold"/>
                  <a:sym typeface="Montserrat Bold"/>
                </a:rPr>
                <a:t>1</a:t>
              </a:r>
            </a:p>
          </p:txBody>
        </p:sp>
      </p:grpSp>
      <p:sp>
        <p:nvSpPr>
          <p:cNvPr id="8" name="TextBox 8"/>
          <p:cNvSpPr txBox="1"/>
          <p:nvPr/>
        </p:nvSpPr>
        <p:spPr>
          <a:xfrm>
            <a:off x="9081715" y="4983212"/>
            <a:ext cx="124569" cy="349250"/>
          </a:xfrm>
          <a:prstGeom prst="rect">
            <a:avLst/>
          </a:prstGeom>
        </p:spPr>
        <p:txBody>
          <a:bodyPr lIns="0" tIns="0" rIns="0" bIns="0" rtlCol="0" anchor="t">
            <a:spAutoFit/>
          </a:bodyPr>
          <a:lstStyle/>
          <a:p>
            <a:pPr algn="ctr">
              <a:lnSpc>
                <a:spcPts val="2724"/>
              </a:lnSpc>
              <a:spcBef>
                <a:spcPct val="0"/>
              </a:spcBef>
            </a:pPr>
            <a:r>
              <a:rPr lang="en-US" sz="2499">
                <a:solidFill>
                  <a:srgbClr val="000000"/>
                </a:solidFill>
                <a:latin typeface="Montserrat Bold"/>
                <a:ea typeface="Montserrat Bold"/>
                <a:cs typeface="Montserrat Bold"/>
                <a:sym typeface="Montserrat Bold"/>
              </a:rPr>
              <a:t>1</a:t>
            </a:r>
          </a:p>
        </p:txBody>
      </p:sp>
      <p:sp>
        <p:nvSpPr>
          <p:cNvPr id="9" name="TextBox 9"/>
          <p:cNvSpPr txBox="1"/>
          <p:nvPr/>
        </p:nvSpPr>
        <p:spPr>
          <a:xfrm>
            <a:off x="10892697" y="2370375"/>
            <a:ext cx="6880953" cy="846111"/>
          </a:xfrm>
          <a:prstGeom prst="rect">
            <a:avLst/>
          </a:prstGeom>
        </p:spPr>
        <p:txBody>
          <a:bodyPr lIns="0" tIns="0" rIns="0" bIns="0" rtlCol="0" anchor="t">
            <a:spAutoFit/>
          </a:bodyPr>
          <a:lstStyle/>
          <a:p>
            <a:pPr algn="ctr">
              <a:lnSpc>
                <a:spcPts val="6562"/>
              </a:lnSpc>
              <a:spcBef>
                <a:spcPct val="0"/>
              </a:spcBef>
            </a:pPr>
            <a:r>
              <a:rPr lang="en-US" sz="6020">
                <a:solidFill>
                  <a:srgbClr val="382E90"/>
                </a:solidFill>
                <a:latin typeface="Montserrat Bold"/>
                <a:ea typeface="Montserrat Bold"/>
                <a:cs typeface="Montserrat Bold"/>
                <a:sym typeface="Montserrat Bold"/>
              </a:rPr>
              <a:t>Our Services</a:t>
            </a:r>
          </a:p>
        </p:txBody>
      </p:sp>
      <p:sp>
        <p:nvSpPr>
          <p:cNvPr id="10" name="TextBox 10"/>
          <p:cNvSpPr txBox="1"/>
          <p:nvPr/>
        </p:nvSpPr>
        <p:spPr>
          <a:xfrm>
            <a:off x="1028700" y="5927056"/>
            <a:ext cx="15905500" cy="3158206"/>
          </a:xfrm>
          <a:prstGeom prst="rect">
            <a:avLst/>
          </a:prstGeom>
        </p:spPr>
        <p:txBody>
          <a:bodyPr lIns="0" tIns="0" rIns="0" bIns="0" rtlCol="0" anchor="t">
            <a:spAutoFit/>
          </a:bodyPr>
          <a:lstStyle/>
          <a:p>
            <a:pPr algn="just">
              <a:lnSpc>
                <a:spcPts val="4139"/>
              </a:lnSpc>
              <a:spcBef>
                <a:spcPct val="0"/>
              </a:spcBef>
            </a:pPr>
            <a:r>
              <a:rPr lang="en-US" sz="3797">
                <a:solidFill>
                  <a:srgbClr val="382E90"/>
                </a:solidFill>
                <a:latin typeface="Montserrat"/>
                <a:ea typeface="Montserrat"/>
                <a:cs typeface="Montserrat"/>
                <a:sym typeface="Montserrat"/>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028700"/>
            <a:ext cx="1571428" cy="157142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B5BFF"/>
            </a:solidFill>
          </p:spPr>
        </p:sp>
        <p:sp>
          <p:nvSpPr>
            <p:cNvPr id="4" name="TextBox 4"/>
            <p:cNvSpPr txBox="1"/>
            <p:nvPr/>
          </p:nvSpPr>
          <p:spPr>
            <a:xfrm>
              <a:off x="76200" y="133350"/>
              <a:ext cx="660400" cy="603250"/>
            </a:xfrm>
            <a:prstGeom prst="rect">
              <a:avLst/>
            </a:prstGeom>
          </p:spPr>
          <p:txBody>
            <a:bodyPr lIns="50800" tIns="50800" rIns="50800" bIns="50800" rtlCol="0" anchor="ctr"/>
            <a:lstStyle/>
            <a:p>
              <a:pPr algn="ctr">
                <a:lnSpc>
                  <a:spcPts val="6430"/>
                </a:lnSpc>
              </a:pPr>
              <a:r>
                <a:rPr lang="en-US" sz="5899">
                  <a:solidFill>
                    <a:srgbClr val="FFFFFF"/>
                  </a:solidFill>
                  <a:latin typeface="Montserrat Bold"/>
                  <a:ea typeface="Montserrat Bold"/>
                  <a:cs typeface="Montserrat Bold"/>
                  <a:sym typeface="Montserrat Bold"/>
                </a:rPr>
                <a:t>2</a:t>
              </a:r>
            </a:p>
          </p:txBody>
        </p:sp>
      </p:grpSp>
      <p:grpSp>
        <p:nvGrpSpPr>
          <p:cNvPr id="5" name="Group 5"/>
          <p:cNvGrpSpPr/>
          <p:nvPr/>
        </p:nvGrpSpPr>
        <p:grpSpPr>
          <a:xfrm>
            <a:off x="963777" y="3346582"/>
            <a:ext cx="4927154" cy="4927154"/>
            <a:chOff x="0" y="0"/>
            <a:chExt cx="812800" cy="812800"/>
          </a:xfrm>
        </p:grpSpPr>
        <p:sp>
          <p:nvSpPr>
            <p:cNvPr id="6" name="Freeform 6"/>
            <p:cNvSpPr/>
            <p:nvPr/>
          </p:nvSpPr>
          <p:spPr>
            <a:xfrm>
              <a:off x="0" y="0"/>
              <a:ext cx="812800" cy="812800"/>
            </a:xfrm>
            <a:custGeom>
              <a:avLst/>
              <a:gdLst/>
              <a:ahLst/>
              <a:cxnLst/>
              <a:rect l="l" t="t" r="r" b="b"/>
              <a:pathLst>
                <a:path w="812800" h="812800">
                  <a:moveTo>
                    <a:pt x="36139" y="0"/>
                  </a:moveTo>
                  <a:lnTo>
                    <a:pt x="776661" y="0"/>
                  </a:lnTo>
                  <a:cubicBezTo>
                    <a:pt x="796620" y="0"/>
                    <a:pt x="812800" y="16180"/>
                    <a:pt x="812800" y="36139"/>
                  </a:cubicBezTo>
                  <a:lnTo>
                    <a:pt x="812800" y="776661"/>
                  </a:lnTo>
                  <a:cubicBezTo>
                    <a:pt x="812800" y="796620"/>
                    <a:pt x="796620" y="812800"/>
                    <a:pt x="776661" y="812800"/>
                  </a:cubicBezTo>
                  <a:lnTo>
                    <a:pt x="36139" y="812800"/>
                  </a:lnTo>
                  <a:cubicBezTo>
                    <a:pt x="16180" y="812800"/>
                    <a:pt x="0" y="796620"/>
                    <a:pt x="0" y="776661"/>
                  </a:cubicBezTo>
                  <a:lnTo>
                    <a:pt x="0" y="36139"/>
                  </a:lnTo>
                  <a:cubicBezTo>
                    <a:pt x="0" y="16180"/>
                    <a:pt x="16180" y="0"/>
                    <a:pt x="36139" y="0"/>
                  </a:cubicBezTo>
                  <a:close/>
                </a:path>
              </a:pathLst>
            </a:custGeom>
            <a:solidFill>
              <a:srgbClr val="DFB2FF"/>
            </a:solidFill>
            <a:ln w="12700">
              <a:solidFill>
                <a:srgbClr val="000000"/>
              </a:solidFill>
            </a:ln>
          </p:spPr>
        </p:sp>
      </p:grpSp>
      <p:grpSp>
        <p:nvGrpSpPr>
          <p:cNvPr id="7" name="Group 7"/>
          <p:cNvGrpSpPr/>
          <p:nvPr/>
        </p:nvGrpSpPr>
        <p:grpSpPr>
          <a:xfrm>
            <a:off x="1028700" y="3447853"/>
            <a:ext cx="4740158" cy="4740158"/>
            <a:chOff x="0" y="0"/>
            <a:chExt cx="812800" cy="812800"/>
          </a:xfrm>
        </p:grpSpPr>
        <p:sp>
          <p:nvSpPr>
            <p:cNvPr id="8" name="Freeform 8"/>
            <p:cNvSpPr/>
            <p:nvPr/>
          </p:nvSpPr>
          <p:spPr>
            <a:xfrm>
              <a:off x="0" y="0"/>
              <a:ext cx="812800" cy="812800"/>
            </a:xfrm>
            <a:custGeom>
              <a:avLst/>
              <a:gdLst/>
              <a:ahLst/>
              <a:cxnLst/>
              <a:rect l="l" t="t" r="r" b="b"/>
              <a:pathLst>
                <a:path w="812800" h="812800">
                  <a:moveTo>
                    <a:pt x="37565" y="0"/>
                  </a:moveTo>
                  <a:lnTo>
                    <a:pt x="775235" y="0"/>
                  </a:lnTo>
                  <a:cubicBezTo>
                    <a:pt x="795982" y="0"/>
                    <a:pt x="812800" y="16818"/>
                    <a:pt x="812800" y="37565"/>
                  </a:cubicBezTo>
                  <a:lnTo>
                    <a:pt x="812800" y="775235"/>
                  </a:lnTo>
                  <a:cubicBezTo>
                    <a:pt x="812800" y="795982"/>
                    <a:pt x="795982" y="812800"/>
                    <a:pt x="775235" y="812800"/>
                  </a:cubicBezTo>
                  <a:lnTo>
                    <a:pt x="37565" y="812800"/>
                  </a:lnTo>
                  <a:cubicBezTo>
                    <a:pt x="16818" y="812800"/>
                    <a:pt x="0" y="795982"/>
                    <a:pt x="0" y="775235"/>
                  </a:cubicBezTo>
                  <a:lnTo>
                    <a:pt x="0" y="37565"/>
                  </a:lnTo>
                  <a:cubicBezTo>
                    <a:pt x="0" y="16818"/>
                    <a:pt x="16818" y="0"/>
                    <a:pt x="37565" y="0"/>
                  </a:cubicBezTo>
                  <a:close/>
                </a:path>
              </a:pathLst>
            </a:custGeom>
            <a:blipFill>
              <a:blip r:embed="rId2"/>
              <a:stretch>
                <a:fillRect l="-16666" r="-16666"/>
              </a:stretch>
            </a:blipFill>
          </p:spPr>
        </p:sp>
      </p:grpSp>
      <p:grpSp>
        <p:nvGrpSpPr>
          <p:cNvPr id="9" name="Group 9"/>
          <p:cNvGrpSpPr/>
          <p:nvPr/>
        </p:nvGrpSpPr>
        <p:grpSpPr>
          <a:xfrm>
            <a:off x="6678042" y="3346582"/>
            <a:ext cx="4955729" cy="4946204"/>
            <a:chOff x="0" y="0"/>
            <a:chExt cx="814365" cy="812800"/>
          </a:xfrm>
        </p:grpSpPr>
        <p:sp>
          <p:nvSpPr>
            <p:cNvPr id="10" name="Freeform 10"/>
            <p:cNvSpPr/>
            <p:nvPr/>
          </p:nvSpPr>
          <p:spPr>
            <a:xfrm>
              <a:off x="0" y="0"/>
              <a:ext cx="814365" cy="812800"/>
            </a:xfrm>
            <a:custGeom>
              <a:avLst/>
              <a:gdLst/>
              <a:ahLst/>
              <a:cxnLst/>
              <a:rect l="l" t="t" r="r" b="b"/>
              <a:pathLst>
                <a:path w="814365" h="812800">
                  <a:moveTo>
                    <a:pt x="35931" y="0"/>
                  </a:moveTo>
                  <a:lnTo>
                    <a:pt x="778434" y="0"/>
                  </a:lnTo>
                  <a:cubicBezTo>
                    <a:pt x="798278" y="0"/>
                    <a:pt x="814365" y="16087"/>
                    <a:pt x="814365" y="35931"/>
                  </a:cubicBezTo>
                  <a:lnTo>
                    <a:pt x="814365" y="776869"/>
                  </a:lnTo>
                  <a:cubicBezTo>
                    <a:pt x="814365" y="796713"/>
                    <a:pt x="798278" y="812800"/>
                    <a:pt x="778434" y="812800"/>
                  </a:cubicBezTo>
                  <a:lnTo>
                    <a:pt x="35931" y="812800"/>
                  </a:lnTo>
                  <a:cubicBezTo>
                    <a:pt x="16087" y="812800"/>
                    <a:pt x="0" y="796713"/>
                    <a:pt x="0" y="776869"/>
                  </a:cubicBezTo>
                  <a:lnTo>
                    <a:pt x="0" y="35931"/>
                  </a:lnTo>
                  <a:cubicBezTo>
                    <a:pt x="0" y="16087"/>
                    <a:pt x="16087" y="0"/>
                    <a:pt x="35931" y="0"/>
                  </a:cubicBezTo>
                  <a:close/>
                </a:path>
              </a:pathLst>
            </a:custGeom>
            <a:solidFill>
              <a:srgbClr val="DFB2FF"/>
            </a:solidFill>
            <a:ln w="12700">
              <a:solidFill>
                <a:srgbClr val="000000"/>
              </a:solidFill>
            </a:ln>
          </p:spPr>
        </p:sp>
      </p:grpSp>
      <p:grpSp>
        <p:nvGrpSpPr>
          <p:cNvPr id="11" name="Group 11"/>
          <p:cNvGrpSpPr/>
          <p:nvPr/>
        </p:nvGrpSpPr>
        <p:grpSpPr>
          <a:xfrm>
            <a:off x="6773921" y="3447853"/>
            <a:ext cx="4740158" cy="4740158"/>
            <a:chOff x="0" y="0"/>
            <a:chExt cx="812800" cy="812800"/>
          </a:xfrm>
        </p:grpSpPr>
        <p:sp>
          <p:nvSpPr>
            <p:cNvPr id="12" name="Freeform 12"/>
            <p:cNvSpPr/>
            <p:nvPr/>
          </p:nvSpPr>
          <p:spPr>
            <a:xfrm>
              <a:off x="0" y="0"/>
              <a:ext cx="812800" cy="812800"/>
            </a:xfrm>
            <a:custGeom>
              <a:avLst/>
              <a:gdLst/>
              <a:ahLst/>
              <a:cxnLst/>
              <a:rect l="l" t="t" r="r" b="b"/>
              <a:pathLst>
                <a:path w="812800" h="812800">
                  <a:moveTo>
                    <a:pt x="37565" y="0"/>
                  </a:moveTo>
                  <a:lnTo>
                    <a:pt x="775235" y="0"/>
                  </a:lnTo>
                  <a:cubicBezTo>
                    <a:pt x="795982" y="0"/>
                    <a:pt x="812800" y="16818"/>
                    <a:pt x="812800" y="37565"/>
                  </a:cubicBezTo>
                  <a:lnTo>
                    <a:pt x="812800" y="775235"/>
                  </a:lnTo>
                  <a:cubicBezTo>
                    <a:pt x="812800" y="795982"/>
                    <a:pt x="795982" y="812800"/>
                    <a:pt x="775235" y="812800"/>
                  </a:cubicBezTo>
                  <a:lnTo>
                    <a:pt x="37565" y="812800"/>
                  </a:lnTo>
                  <a:cubicBezTo>
                    <a:pt x="16818" y="812800"/>
                    <a:pt x="0" y="795982"/>
                    <a:pt x="0" y="775235"/>
                  </a:cubicBezTo>
                  <a:lnTo>
                    <a:pt x="0" y="37565"/>
                  </a:lnTo>
                  <a:cubicBezTo>
                    <a:pt x="0" y="16818"/>
                    <a:pt x="16818" y="0"/>
                    <a:pt x="37565" y="0"/>
                  </a:cubicBezTo>
                  <a:close/>
                </a:path>
              </a:pathLst>
            </a:custGeom>
            <a:blipFill>
              <a:blip r:embed="rId3"/>
              <a:stretch>
                <a:fillRect l="-25046" r="-25046"/>
              </a:stretch>
            </a:blipFill>
          </p:spPr>
        </p:sp>
      </p:grpSp>
      <p:grpSp>
        <p:nvGrpSpPr>
          <p:cNvPr id="13" name="Group 13"/>
          <p:cNvGrpSpPr/>
          <p:nvPr/>
        </p:nvGrpSpPr>
        <p:grpSpPr>
          <a:xfrm>
            <a:off x="12411357" y="3346582"/>
            <a:ext cx="4955729" cy="4946204"/>
            <a:chOff x="0" y="0"/>
            <a:chExt cx="814365" cy="812800"/>
          </a:xfrm>
        </p:grpSpPr>
        <p:sp>
          <p:nvSpPr>
            <p:cNvPr id="14" name="Freeform 14"/>
            <p:cNvSpPr/>
            <p:nvPr/>
          </p:nvSpPr>
          <p:spPr>
            <a:xfrm>
              <a:off x="0" y="0"/>
              <a:ext cx="814365" cy="812800"/>
            </a:xfrm>
            <a:custGeom>
              <a:avLst/>
              <a:gdLst/>
              <a:ahLst/>
              <a:cxnLst/>
              <a:rect l="l" t="t" r="r" b="b"/>
              <a:pathLst>
                <a:path w="814365" h="812800">
                  <a:moveTo>
                    <a:pt x="35931" y="0"/>
                  </a:moveTo>
                  <a:lnTo>
                    <a:pt x="778434" y="0"/>
                  </a:lnTo>
                  <a:cubicBezTo>
                    <a:pt x="798278" y="0"/>
                    <a:pt x="814365" y="16087"/>
                    <a:pt x="814365" y="35931"/>
                  </a:cubicBezTo>
                  <a:lnTo>
                    <a:pt x="814365" y="776869"/>
                  </a:lnTo>
                  <a:cubicBezTo>
                    <a:pt x="814365" y="796713"/>
                    <a:pt x="798278" y="812800"/>
                    <a:pt x="778434" y="812800"/>
                  </a:cubicBezTo>
                  <a:lnTo>
                    <a:pt x="35931" y="812800"/>
                  </a:lnTo>
                  <a:cubicBezTo>
                    <a:pt x="16087" y="812800"/>
                    <a:pt x="0" y="796713"/>
                    <a:pt x="0" y="776869"/>
                  </a:cubicBezTo>
                  <a:lnTo>
                    <a:pt x="0" y="35931"/>
                  </a:lnTo>
                  <a:cubicBezTo>
                    <a:pt x="0" y="16087"/>
                    <a:pt x="16087" y="0"/>
                    <a:pt x="35931" y="0"/>
                  </a:cubicBezTo>
                  <a:close/>
                </a:path>
              </a:pathLst>
            </a:custGeom>
            <a:solidFill>
              <a:srgbClr val="DFB2FF"/>
            </a:solidFill>
            <a:ln w="12700">
              <a:solidFill>
                <a:srgbClr val="000000"/>
              </a:solidFill>
            </a:ln>
          </p:spPr>
        </p:sp>
      </p:grpSp>
      <p:grpSp>
        <p:nvGrpSpPr>
          <p:cNvPr id="15" name="Group 15"/>
          <p:cNvGrpSpPr/>
          <p:nvPr/>
        </p:nvGrpSpPr>
        <p:grpSpPr>
          <a:xfrm>
            <a:off x="12519142" y="3447853"/>
            <a:ext cx="4740158" cy="4740158"/>
            <a:chOff x="0" y="0"/>
            <a:chExt cx="812800" cy="812800"/>
          </a:xfrm>
        </p:grpSpPr>
        <p:sp>
          <p:nvSpPr>
            <p:cNvPr id="16" name="Freeform 16"/>
            <p:cNvSpPr/>
            <p:nvPr/>
          </p:nvSpPr>
          <p:spPr>
            <a:xfrm>
              <a:off x="0" y="0"/>
              <a:ext cx="812800" cy="812800"/>
            </a:xfrm>
            <a:custGeom>
              <a:avLst/>
              <a:gdLst/>
              <a:ahLst/>
              <a:cxnLst/>
              <a:rect l="l" t="t" r="r" b="b"/>
              <a:pathLst>
                <a:path w="812800" h="812800">
                  <a:moveTo>
                    <a:pt x="37565" y="0"/>
                  </a:moveTo>
                  <a:lnTo>
                    <a:pt x="775235" y="0"/>
                  </a:lnTo>
                  <a:cubicBezTo>
                    <a:pt x="795982" y="0"/>
                    <a:pt x="812800" y="16818"/>
                    <a:pt x="812800" y="37565"/>
                  </a:cubicBezTo>
                  <a:lnTo>
                    <a:pt x="812800" y="775235"/>
                  </a:lnTo>
                  <a:cubicBezTo>
                    <a:pt x="812800" y="795982"/>
                    <a:pt x="795982" y="812800"/>
                    <a:pt x="775235" y="812800"/>
                  </a:cubicBezTo>
                  <a:lnTo>
                    <a:pt x="37565" y="812800"/>
                  </a:lnTo>
                  <a:cubicBezTo>
                    <a:pt x="16818" y="812800"/>
                    <a:pt x="0" y="795982"/>
                    <a:pt x="0" y="775235"/>
                  </a:cubicBezTo>
                  <a:lnTo>
                    <a:pt x="0" y="37565"/>
                  </a:lnTo>
                  <a:cubicBezTo>
                    <a:pt x="0" y="16818"/>
                    <a:pt x="16818" y="0"/>
                    <a:pt x="37565" y="0"/>
                  </a:cubicBezTo>
                  <a:close/>
                </a:path>
              </a:pathLst>
            </a:custGeom>
            <a:blipFill>
              <a:blip r:embed="rId4"/>
              <a:stretch>
                <a:fillRect l="-28277" r="-28277"/>
              </a:stretch>
            </a:blipFill>
          </p:spPr>
        </p:sp>
      </p:grpSp>
      <p:grpSp>
        <p:nvGrpSpPr>
          <p:cNvPr id="17" name="Group 17"/>
          <p:cNvGrpSpPr/>
          <p:nvPr/>
        </p:nvGrpSpPr>
        <p:grpSpPr>
          <a:xfrm>
            <a:off x="9583113" y="271912"/>
            <a:ext cx="11800138" cy="234622"/>
            <a:chOff x="0" y="0"/>
            <a:chExt cx="3107855" cy="61793"/>
          </a:xfrm>
        </p:grpSpPr>
        <p:sp>
          <p:nvSpPr>
            <p:cNvPr id="18" name="Freeform 18"/>
            <p:cNvSpPr/>
            <p:nvPr/>
          </p:nvSpPr>
          <p:spPr>
            <a:xfrm>
              <a:off x="0" y="0"/>
              <a:ext cx="3107855" cy="61793"/>
            </a:xfrm>
            <a:custGeom>
              <a:avLst/>
              <a:gdLst/>
              <a:ahLst/>
              <a:cxnLst/>
              <a:rect l="l" t="t" r="r" b="b"/>
              <a:pathLst>
                <a:path w="3107855" h="61793">
                  <a:moveTo>
                    <a:pt x="0" y="0"/>
                  </a:moveTo>
                  <a:lnTo>
                    <a:pt x="3107855" y="0"/>
                  </a:lnTo>
                  <a:lnTo>
                    <a:pt x="3107855" y="61793"/>
                  </a:lnTo>
                  <a:lnTo>
                    <a:pt x="0" y="61793"/>
                  </a:lnTo>
                  <a:close/>
                </a:path>
              </a:pathLst>
            </a:custGeom>
            <a:solidFill>
              <a:srgbClr val="382E90"/>
            </a:solidFill>
          </p:spPr>
        </p:sp>
        <p:sp>
          <p:nvSpPr>
            <p:cNvPr id="19" name="TextBox 19"/>
            <p:cNvSpPr txBox="1"/>
            <p:nvPr/>
          </p:nvSpPr>
          <p:spPr>
            <a:xfrm>
              <a:off x="0" y="28575"/>
              <a:ext cx="3107855" cy="33218"/>
            </a:xfrm>
            <a:prstGeom prst="rect">
              <a:avLst/>
            </a:prstGeom>
          </p:spPr>
          <p:txBody>
            <a:bodyPr lIns="50800" tIns="50800" rIns="50800" bIns="50800" rtlCol="0" anchor="ctr"/>
            <a:lstStyle/>
            <a:p>
              <a:pPr algn="ctr">
                <a:lnSpc>
                  <a:spcPts val="2724"/>
                </a:lnSpc>
              </a:pPr>
              <a:endParaRPr/>
            </a:p>
          </p:txBody>
        </p:sp>
      </p:grpSp>
      <p:grpSp>
        <p:nvGrpSpPr>
          <p:cNvPr id="20" name="Group 20"/>
          <p:cNvGrpSpPr/>
          <p:nvPr/>
        </p:nvGrpSpPr>
        <p:grpSpPr>
          <a:xfrm>
            <a:off x="-5411205" y="9774138"/>
            <a:ext cx="11800138" cy="234622"/>
            <a:chOff x="0" y="0"/>
            <a:chExt cx="3107855" cy="61793"/>
          </a:xfrm>
        </p:grpSpPr>
        <p:sp>
          <p:nvSpPr>
            <p:cNvPr id="21" name="Freeform 21"/>
            <p:cNvSpPr/>
            <p:nvPr/>
          </p:nvSpPr>
          <p:spPr>
            <a:xfrm>
              <a:off x="0" y="0"/>
              <a:ext cx="3107855" cy="61793"/>
            </a:xfrm>
            <a:custGeom>
              <a:avLst/>
              <a:gdLst/>
              <a:ahLst/>
              <a:cxnLst/>
              <a:rect l="l" t="t" r="r" b="b"/>
              <a:pathLst>
                <a:path w="3107855" h="61793">
                  <a:moveTo>
                    <a:pt x="0" y="0"/>
                  </a:moveTo>
                  <a:lnTo>
                    <a:pt x="3107855" y="0"/>
                  </a:lnTo>
                  <a:lnTo>
                    <a:pt x="3107855" y="61793"/>
                  </a:lnTo>
                  <a:lnTo>
                    <a:pt x="0" y="61793"/>
                  </a:lnTo>
                  <a:close/>
                </a:path>
              </a:pathLst>
            </a:custGeom>
            <a:solidFill>
              <a:srgbClr val="382E90"/>
            </a:solidFill>
          </p:spPr>
        </p:sp>
        <p:sp>
          <p:nvSpPr>
            <p:cNvPr id="22" name="TextBox 22"/>
            <p:cNvSpPr txBox="1"/>
            <p:nvPr/>
          </p:nvSpPr>
          <p:spPr>
            <a:xfrm>
              <a:off x="0" y="28575"/>
              <a:ext cx="3107855" cy="33218"/>
            </a:xfrm>
            <a:prstGeom prst="rect">
              <a:avLst/>
            </a:prstGeom>
          </p:spPr>
          <p:txBody>
            <a:bodyPr lIns="50800" tIns="50800" rIns="50800" bIns="50800" rtlCol="0" anchor="ctr"/>
            <a:lstStyle/>
            <a:p>
              <a:pPr algn="ctr">
                <a:lnSpc>
                  <a:spcPts val="2724"/>
                </a:lnSpc>
              </a:pPr>
              <a:endParaRPr/>
            </a:p>
          </p:txBody>
        </p:sp>
      </p:grpSp>
      <p:sp>
        <p:nvSpPr>
          <p:cNvPr id="23" name="TextBox 23"/>
          <p:cNvSpPr txBox="1"/>
          <p:nvPr/>
        </p:nvSpPr>
        <p:spPr>
          <a:xfrm>
            <a:off x="2714428" y="1424713"/>
            <a:ext cx="10733081" cy="846111"/>
          </a:xfrm>
          <a:prstGeom prst="rect">
            <a:avLst/>
          </a:prstGeom>
        </p:spPr>
        <p:txBody>
          <a:bodyPr lIns="0" tIns="0" rIns="0" bIns="0" rtlCol="0" anchor="t">
            <a:spAutoFit/>
          </a:bodyPr>
          <a:lstStyle/>
          <a:p>
            <a:pPr algn="l">
              <a:lnSpc>
                <a:spcPts val="6562"/>
              </a:lnSpc>
              <a:spcBef>
                <a:spcPct val="0"/>
              </a:spcBef>
            </a:pPr>
            <a:r>
              <a:rPr lang="en-US" sz="6020">
                <a:solidFill>
                  <a:srgbClr val="382E90"/>
                </a:solidFill>
                <a:latin typeface="Montserrat Bold"/>
                <a:ea typeface="Montserrat Bold"/>
                <a:cs typeface="Montserrat Bold"/>
                <a:sym typeface="Montserrat Bold"/>
              </a:rPr>
              <a:t>Meet Our Team</a:t>
            </a:r>
          </a:p>
        </p:txBody>
      </p:sp>
      <p:sp>
        <p:nvSpPr>
          <p:cNvPr id="24" name="TextBox 24"/>
          <p:cNvSpPr txBox="1"/>
          <p:nvPr/>
        </p:nvSpPr>
        <p:spPr>
          <a:xfrm>
            <a:off x="1808316" y="8539816"/>
            <a:ext cx="2856812" cy="447380"/>
          </a:xfrm>
          <a:prstGeom prst="rect">
            <a:avLst/>
          </a:prstGeom>
        </p:spPr>
        <p:txBody>
          <a:bodyPr lIns="0" tIns="0" rIns="0" bIns="0" rtlCol="0" anchor="t">
            <a:spAutoFit/>
          </a:bodyPr>
          <a:lstStyle/>
          <a:p>
            <a:pPr algn="ctr">
              <a:lnSpc>
                <a:spcPts val="3414"/>
              </a:lnSpc>
              <a:spcBef>
                <a:spcPct val="0"/>
              </a:spcBef>
            </a:pPr>
            <a:r>
              <a:rPr lang="en-US" sz="3132">
                <a:solidFill>
                  <a:srgbClr val="382E90"/>
                </a:solidFill>
                <a:latin typeface="Montserrat Bold"/>
                <a:ea typeface="Montserrat Bold"/>
                <a:cs typeface="Montserrat Bold"/>
                <a:sym typeface="Montserrat Bold"/>
              </a:rPr>
              <a:t>AVERY DAVIS</a:t>
            </a:r>
          </a:p>
        </p:txBody>
      </p:sp>
      <p:sp>
        <p:nvSpPr>
          <p:cNvPr id="25" name="TextBox 25"/>
          <p:cNvSpPr txBox="1"/>
          <p:nvPr/>
        </p:nvSpPr>
        <p:spPr>
          <a:xfrm>
            <a:off x="7857475" y="8539816"/>
            <a:ext cx="2725934" cy="447380"/>
          </a:xfrm>
          <a:prstGeom prst="rect">
            <a:avLst/>
          </a:prstGeom>
        </p:spPr>
        <p:txBody>
          <a:bodyPr lIns="0" tIns="0" rIns="0" bIns="0" rtlCol="0" anchor="t">
            <a:spAutoFit/>
          </a:bodyPr>
          <a:lstStyle/>
          <a:p>
            <a:pPr algn="ctr">
              <a:lnSpc>
                <a:spcPts val="3414"/>
              </a:lnSpc>
              <a:spcBef>
                <a:spcPct val="0"/>
              </a:spcBef>
            </a:pPr>
            <a:r>
              <a:rPr lang="en-US" sz="3132">
                <a:solidFill>
                  <a:srgbClr val="382E90"/>
                </a:solidFill>
                <a:latin typeface="Montserrat Bold"/>
                <a:ea typeface="Montserrat Bold"/>
                <a:cs typeface="Montserrat Bold"/>
                <a:sym typeface="Montserrat Bold"/>
              </a:rPr>
              <a:t>CHIAKI SATO</a:t>
            </a:r>
          </a:p>
        </p:txBody>
      </p:sp>
      <p:sp>
        <p:nvSpPr>
          <p:cNvPr id="26" name="TextBox 26"/>
          <p:cNvSpPr txBox="1"/>
          <p:nvPr/>
        </p:nvSpPr>
        <p:spPr>
          <a:xfrm>
            <a:off x="13140774" y="8539816"/>
            <a:ext cx="3496894" cy="447380"/>
          </a:xfrm>
          <a:prstGeom prst="rect">
            <a:avLst/>
          </a:prstGeom>
        </p:spPr>
        <p:txBody>
          <a:bodyPr lIns="0" tIns="0" rIns="0" bIns="0" rtlCol="0" anchor="t">
            <a:spAutoFit/>
          </a:bodyPr>
          <a:lstStyle/>
          <a:p>
            <a:pPr algn="ctr">
              <a:lnSpc>
                <a:spcPts val="3414"/>
              </a:lnSpc>
              <a:spcBef>
                <a:spcPct val="0"/>
              </a:spcBef>
            </a:pPr>
            <a:r>
              <a:rPr lang="en-US" sz="3132">
                <a:solidFill>
                  <a:srgbClr val="382E90"/>
                </a:solidFill>
                <a:latin typeface="Montserrat Bold"/>
                <a:ea typeface="Montserrat Bold"/>
                <a:cs typeface="Montserrat Bold"/>
                <a:sym typeface="Montserrat Bold"/>
              </a:rPr>
              <a:t>ANDARA MARTA</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5143500" cy="5143500"/>
          </a:xfrm>
          <a:custGeom>
            <a:avLst/>
            <a:gdLst/>
            <a:ahLst/>
            <a:cxnLst/>
            <a:rect l="l" t="t" r="r" b="b"/>
            <a:pathLst>
              <a:path w="5143500" h="5143500">
                <a:moveTo>
                  <a:pt x="0" y="0"/>
                </a:moveTo>
                <a:lnTo>
                  <a:pt x="5143500" y="0"/>
                </a:lnTo>
                <a:lnTo>
                  <a:pt x="5143500" y="5143500"/>
                </a:lnTo>
                <a:lnTo>
                  <a:pt x="0" y="51435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rot="5400000" flipH="1">
            <a:off x="11835645" y="4045095"/>
            <a:ext cx="6347130" cy="6347130"/>
          </a:xfrm>
          <a:custGeom>
            <a:avLst/>
            <a:gdLst/>
            <a:ahLst/>
            <a:cxnLst/>
            <a:rect l="l" t="t" r="r" b="b"/>
            <a:pathLst>
              <a:path w="6347130" h="6347130">
                <a:moveTo>
                  <a:pt x="6347130" y="0"/>
                </a:moveTo>
                <a:lnTo>
                  <a:pt x="0" y="0"/>
                </a:lnTo>
                <a:lnTo>
                  <a:pt x="0" y="6347130"/>
                </a:lnTo>
                <a:lnTo>
                  <a:pt x="6347130" y="6347130"/>
                </a:lnTo>
                <a:lnTo>
                  <a:pt x="6347130" y="0"/>
                </a:lnTo>
                <a:close/>
              </a:path>
            </a:pathLst>
          </a:custGeom>
          <a:blipFill>
            <a:blip r:embed="rId2">
              <a:extLst>
                <a:ext uri="{96DAC541-7B7A-43D3-8B79-37D633B846F1}">
                  <asvg:svgBlip xmlns:asvg="http://schemas.microsoft.com/office/drawing/2016/SVG/main" xmlns="" r:embed="rId3"/>
                </a:ext>
              </a:extLst>
            </a:blip>
            <a:stretch>
              <a:fillRect/>
            </a:stretch>
          </a:blipFill>
        </p:spPr>
      </p:sp>
      <p:grpSp>
        <p:nvGrpSpPr>
          <p:cNvPr id="4" name="Group 4"/>
          <p:cNvGrpSpPr/>
          <p:nvPr/>
        </p:nvGrpSpPr>
        <p:grpSpPr>
          <a:xfrm>
            <a:off x="8269981" y="1000322"/>
            <a:ext cx="1571428" cy="1571428"/>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B5BFF"/>
            </a:solidFill>
          </p:spPr>
        </p:sp>
        <p:sp>
          <p:nvSpPr>
            <p:cNvPr id="6" name="TextBox 6"/>
            <p:cNvSpPr txBox="1"/>
            <p:nvPr/>
          </p:nvSpPr>
          <p:spPr>
            <a:xfrm>
              <a:off x="76200" y="133350"/>
              <a:ext cx="660400" cy="603250"/>
            </a:xfrm>
            <a:prstGeom prst="rect">
              <a:avLst/>
            </a:prstGeom>
          </p:spPr>
          <p:txBody>
            <a:bodyPr lIns="50800" tIns="50800" rIns="50800" bIns="50800" rtlCol="0" anchor="ctr"/>
            <a:lstStyle/>
            <a:p>
              <a:pPr algn="ctr">
                <a:lnSpc>
                  <a:spcPts val="6430"/>
                </a:lnSpc>
              </a:pPr>
              <a:r>
                <a:rPr lang="en-US" sz="5899">
                  <a:solidFill>
                    <a:srgbClr val="FFFFFF"/>
                  </a:solidFill>
                  <a:latin typeface="Montserrat Bold"/>
                  <a:ea typeface="Montserrat Bold"/>
                  <a:cs typeface="Montserrat Bold"/>
                  <a:sym typeface="Montserrat Bold"/>
                </a:rPr>
                <a:t>3</a:t>
              </a:r>
            </a:p>
          </p:txBody>
        </p:sp>
      </p:grpSp>
      <p:sp>
        <p:nvSpPr>
          <p:cNvPr id="7" name="TextBox 7"/>
          <p:cNvSpPr txBox="1"/>
          <p:nvPr/>
        </p:nvSpPr>
        <p:spPr>
          <a:xfrm>
            <a:off x="2571750" y="2784696"/>
            <a:ext cx="13575428" cy="846111"/>
          </a:xfrm>
          <a:prstGeom prst="rect">
            <a:avLst/>
          </a:prstGeom>
        </p:spPr>
        <p:txBody>
          <a:bodyPr lIns="0" tIns="0" rIns="0" bIns="0" rtlCol="0" anchor="t">
            <a:spAutoFit/>
          </a:bodyPr>
          <a:lstStyle/>
          <a:p>
            <a:pPr algn="ctr">
              <a:lnSpc>
                <a:spcPts val="6562"/>
              </a:lnSpc>
              <a:spcBef>
                <a:spcPct val="0"/>
              </a:spcBef>
            </a:pPr>
            <a:r>
              <a:rPr lang="en-US" sz="6020">
                <a:solidFill>
                  <a:srgbClr val="382E90"/>
                </a:solidFill>
                <a:latin typeface="Montserrat Bold"/>
                <a:ea typeface="Montserrat Bold"/>
                <a:cs typeface="Montserrat Bold"/>
                <a:sym typeface="Montserrat Bold"/>
              </a:rPr>
              <a:t>Market Analysis</a:t>
            </a:r>
          </a:p>
        </p:txBody>
      </p:sp>
      <p:sp>
        <p:nvSpPr>
          <p:cNvPr id="8" name="TextBox 8"/>
          <p:cNvSpPr txBox="1"/>
          <p:nvPr/>
        </p:nvSpPr>
        <p:spPr>
          <a:xfrm>
            <a:off x="1401206" y="4410355"/>
            <a:ext cx="15118478" cy="4205956"/>
          </a:xfrm>
          <a:prstGeom prst="rect">
            <a:avLst/>
          </a:prstGeom>
        </p:spPr>
        <p:txBody>
          <a:bodyPr lIns="0" tIns="0" rIns="0" bIns="0" rtlCol="0" anchor="t">
            <a:spAutoFit/>
          </a:bodyPr>
          <a:lstStyle/>
          <a:p>
            <a:pPr algn="just">
              <a:lnSpc>
                <a:spcPts val="4139"/>
              </a:lnSpc>
              <a:spcBef>
                <a:spcPct val="0"/>
              </a:spcBef>
            </a:pPr>
            <a:r>
              <a:rPr lang="en-US" sz="3797">
                <a:solidFill>
                  <a:srgbClr val="382E90"/>
                </a:solidFill>
                <a:latin typeface="Montserrat"/>
                <a:ea typeface="Montserrat"/>
                <a:cs typeface="Montserrat"/>
                <a:sym typeface="Montserrat"/>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453536" y="476732"/>
            <a:ext cx="1571428" cy="157142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B5BFF"/>
            </a:solidFill>
          </p:spPr>
        </p:sp>
        <p:sp>
          <p:nvSpPr>
            <p:cNvPr id="4" name="TextBox 4"/>
            <p:cNvSpPr txBox="1"/>
            <p:nvPr/>
          </p:nvSpPr>
          <p:spPr>
            <a:xfrm>
              <a:off x="76200" y="133350"/>
              <a:ext cx="660400" cy="603250"/>
            </a:xfrm>
            <a:prstGeom prst="rect">
              <a:avLst/>
            </a:prstGeom>
          </p:spPr>
          <p:txBody>
            <a:bodyPr lIns="50800" tIns="50800" rIns="50800" bIns="50800" rtlCol="0" anchor="ctr"/>
            <a:lstStyle/>
            <a:p>
              <a:pPr algn="ctr">
                <a:lnSpc>
                  <a:spcPts val="6430"/>
                </a:lnSpc>
              </a:pPr>
              <a:r>
                <a:rPr lang="en-US" sz="5899">
                  <a:solidFill>
                    <a:srgbClr val="FFFFFF"/>
                  </a:solidFill>
                  <a:latin typeface="Montserrat Bold"/>
                  <a:ea typeface="Montserrat Bold"/>
                  <a:cs typeface="Montserrat Bold"/>
                  <a:sym typeface="Montserrat Bold"/>
                </a:rPr>
                <a:t>4</a:t>
              </a:r>
            </a:p>
          </p:txBody>
        </p:sp>
      </p:grpSp>
      <p:sp>
        <p:nvSpPr>
          <p:cNvPr id="5" name="TextBox 5"/>
          <p:cNvSpPr txBox="1"/>
          <p:nvPr/>
        </p:nvSpPr>
        <p:spPr>
          <a:xfrm>
            <a:off x="2755305" y="2261106"/>
            <a:ext cx="13575428" cy="846111"/>
          </a:xfrm>
          <a:prstGeom prst="rect">
            <a:avLst/>
          </a:prstGeom>
        </p:spPr>
        <p:txBody>
          <a:bodyPr lIns="0" tIns="0" rIns="0" bIns="0" rtlCol="0" anchor="t">
            <a:spAutoFit/>
          </a:bodyPr>
          <a:lstStyle/>
          <a:p>
            <a:pPr algn="ctr">
              <a:lnSpc>
                <a:spcPts val="6562"/>
              </a:lnSpc>
              <a:spcBef>
                <a:spcPct val="0"/>
              </a:spcBef>
            </a:pPr>
            <a:r>
              <a:rPr lang="en-US" sz="6020">
                <a:solidFill>
                  <a:srgbClr val="382E90"/>
                </a:solidFill>
                <a:latin typeface="Montserrat Bold"/>
                <a:ea typeface="Montserrat Bold"/>
                <a:cs typeface="Montserrat Bold"/>
                <a:sym typeface="Montserrat Bold"/>
              </a:rPr>
              <a:t>Company Partner</a:t>
            </a:r>
          </a:p>
        </p:txBody>
      </p:sp>
      <p:grpSp>
        <p:nvGrpSpPr>
          <p:cNvPr id="6" name="Group 6"/>
          <p:cNvGrpSpPr/>
          <p:nvPr/>
        </p:nvGrpSpPr>
        <p:grpSpPr>
          <a:xfrm>
            <a:off x="1824938" y="3652995"/>
            <a:ext cx="4085029" cy="5141634"/>
            <a:chOff x="0" y="0"/>
            <a:chExt cx="5446705" cy="6855513"/>
          </a:xfrm>
        </p:grpSpPr>
        <p:grpSp>
          <p:nvGrpSpPr>
            <p:cNvPr id="7" name="Group 7"/>
            <p:cNvGrpSpPr/>
            <p:nvPr/>
          </p:nvGrpSpPr>
          <p:grpSpPr>
            <a:xfrm>
              <a:off x="0" y="0"/>
              <a:ext cx="5446705" cy="6448263"/>
              <a:chOff x="0" y="0"/>
              <a:chExt cx="1285601" cy="1522002"/>
            </a:xfrm>
          </p:grpSpPr>
          <p:sp>
            <p:nvSpPr>
              <p:cNvPr id="8" name="Freeform 8"/>
              <p:cNvSpPr/>
              <p:nvPr/>
            </p:nvSpPr>
            <p:spPr>
              <a:xfrm>
                <a:off x="0" y="0"/>
                <a:ext cx="1285601" cy="1522002"/>
              </a:xfrm>
              <a:custGeom>
                <a:avLst/>
                <a:gdLst/>
                <a:ahLst/>
                <a:cxnLst/>
                <a:rect l="l" t="t" r="r" b="b"/>
                <a:pathLst>
                  <a:path w="1285601" h="1522002">
                    <a:moveTo>
                      <a:pt x="0" y="0"/>
                    </a:moveTo>
                    <a:lnTo>
                      <a:pt x="1285601" y="0"/>
                    </a:lnTo>
                    <a:lnTo>
                      <a:pt x="1285601" y="1522002"/>
                    </a:lnTo>
                    <a:lnTo>
                      <a:pt x="0" y="1522002"/>
                    </a:lnTo>
                    <a:close/>
                  </a:path>
                </a:pathLst>
              </a:custGeom>
              <a:solidFill>
                <a:srgbClr val="F1DEFF"/>
              </a:solidFill>
            </p:spPr>
          </p:sp>
          <p:sp>
            <p:nvSpPr>
              <p:cNvPr id="9" name="TextBox 9"/>
              <p:cNvSpPr txBox="1"/>
              <p:nvPr/>
            </p:nvSpPr>
            <p:spPr>
              <a:xfrm>
                <a:off x="0" y="28575"/>
                <a:ext cx="1285601" cy="1493427"/>
              </a:xfrm>
              <a:prstGeom prst="rect">
                <a:avLst/>
              </a:prstGeom>
            </p:spPr>
            <p:txBody>
              <a:bodyPr lIns="50800" tIns="50800" rIns="50800" bIns="50800" rtlCol="0" anchor="ctr"/>
              <a:lstStyle/>
              <a:p>
                <a:pPr algn="just">
                  <a:lnSpc>
                    <a:spcPts val="2724"/>
                  </a:lnSpc>
                </a:pPr>
                <a:endParaRPr/>
              </a:p>
            </p:txBody>
          </p:sp>
        </p:grpSp>
        <p:grpSp>
          <p:nvGrpSpPr>
            <p:cNvPr id="10" name="Group 10"/>
            <p:cNvGrpSpPr/>
            <p:nvPr/>
          </p:nvGrpSpPr>
          <p:grpSpPr>
            <a:xfrm>
              <a:off x="0" y="5540234"/>
              <a:ext cx="5446705" cy="1315278"/>
              <a:chOff x="0" y="0"/>
              <a:chExt cx="1285601" cy="310449"/>
            </a:xfrm>
          </p:grpSpPr>
          <p:sp>
            <p:nvSpPr>
              <p:cNvPr id="11" name="Freeform 11"/>
              <p:cNvSpPr/>
              <p:nvPr/>
            </p:nvSpPr>
            <p:spPr>
              <a:xfrm>
                <a:off x="0" y="0"/>
                <a:ext cx="1285601" cy="310449"/>
              </a:xfrm>
              <a:custGeom>
                <a:avLst/>
                <a:gdLst/>
                <a:ahLst/>
                <a:cxnLst/>
                <a:rect l="l" t="t" r="r" b="b"/>
                <a:pathLst>
                  <a:path w="1285601" h="310449">
                    <a:moveTo>
                      <a:pt x="0" y="0"/>
                    </a:moveTo>
                    <a:lnTo>
                      <a:pt x="1285601" y="0"/>
                    </a:lnTo>
                    <a:lnTo>
                      <a:pt x="1285601" y="310449"/>
                    </a:lnTo>
                    <a:lnTo>
                      <a:pt x="0" y="310449"/>
                    </a:lnTo>
                    <a:close/>
                  </a:path>
                </a:pathLst>
              </a:custGeom>
              <a:solidFill>
                <a:srgbClr val="9B5BFF"/>
              </a:solidFill>
            </p:spPr>
          </p:sp>
          <p:sp>
            <p:nvSpPr>
              <p:cNvPr id="12" name="TextBox 12"/>
              <p:cNvSpPr txBox="1"/>
              <p:nvPr/>
            </p:nvSpPr>
            <p:spPr>
              <a:xfrm>
                <a:off x="0" y="28575"/>
                <a:ext cx="1285601" cy="281874"/>
              </a:xfrm>
              <a:prstGeom prst="rect">
                <a:avLst/>
              </a:prstGeom>
            </p:spPr>
            <p:txBody>
              <a:bodyPr lIns="50800" tIns="50800" rIns="50800" bIns="50800" rtlCol="0" anchor="ctr"/>
              <a:lstStyle/>
              <a:p>
                <a:pPr algn="just">
                  <a:lnSpc>
                    <a:spcPts val="2724"/>
                  </a:lnSpc>
                </a:pPr>
                <a:endParaRPr/>
              </a:p>
            </p:txBody>
          </p:sp>
        </p:grpSp>
        <p:sp>
          <p:nvSpPr>
            <p:cNvPr id="13" name="TextBox 13"/>
            <p:cNvSpPr txBox="1"/>
            <p:nvPr/>
          </p:nvSpPr>
          <p:spPr>
            <a:xfrm>
              <a:off x="359926" y="489132"/>
              <a:ext cx="4726853" cy="5172628"/>
            </a:xfrm>
            <a:prstGeom prst="rect">
              <a:avLst/>
            </a:prstGeom>
          </p:spPr>
          <p:txBody>
            <a:bodyPr lIns="0" tIns="0" rIns="0" bIns="0" rtlCol="0" anchor="t">
              <a:spAutoFit/>
            </a:bodyPr>
            <a:lstStyle/>
            <a:p>
              <a:pPr algn="just">
                <a:lnSpc>
                  <a:spcPts val="3376"/>
                </a:lnSpc>
                <a:spcBef>
                  <a:spcPct val="0"/>
                </a:spcBef>
              </a:pPr>
              <a:r>
                <a:rPr lang="en-US" sz="3097">
                  <a:solidFill>
                    <a:srgbClr val="382E90"/>
                  </a:solidFill>
                  <a:latin typeface="Montserrat"/>
                  <a:ea typeface="Montserrat"/>
                  <a:cs typeface="Montserrat"/>
                  <a:sym typeface="Montserrat"/>
                </a:rPr>
                <a:t>Lorem ipsum dolor sit amet, consectetur adipiscing elit, sed do eiusmod tempor incididunt ut labore et dolore magna aliqua. </a:t>
              </a:r>
            </a:p>
          </p:txBody>
        </p:sp>
        <p:sp>
          <p:nvSpPr>
            <p:cNvPr id="14" name="TextBox 14"/>
            <p:cNvSpPr txBox="1"/>
            <p:nvPr/>
          </p:nvSpPr>
          <p:spPr>
            <a:xfrm>
              <a:off x="1240489" y="5891090"/>
              <a:ext cx="2726409" cy="786842"/>
            </a:xfrm>
            <a:prstGeom prst="rect">
              <a:avLst/>
            </a:prstGeom>
          </p:spPr>
          <p:txBody>
            <a:bodyPr lIns="0" tIns="0" rIns="0" bIns="0" rtlCol="0" anchor="t">
              <a:spAutoFit/>
            </a:bodyPr>
            <a:lstStyle/>
            <a:p>
              <a:pPr algn="ctr">
                <a:lnSpc>
                  <a:spcPts val="4513"/>
                </a:lnSpc>
                <a:spcBef>
                  <a:spcPct val="0"/>
                </a:spcBef>
              </a:pPr>
              <a:r>
                <a:rPr lang="en-US" sz="4141">
                  <a:solidFill>
                    <a:srgbClr val="F1DEFF"/>
                  </a:solidFill>
                  <a:latin typeface="Montserrat Bold"/>
                  <a:ea typeface="Montserrat Bold"/>
                  <a:cs typeface="Montserrat Bold"/>
                  <a:sym typeface="Montserrat Bold"/>
                </a:rPr>
                <a:t>LOREM </a:t>
              </a:r>
            </a:p>
          </p:txBody>
        </p:sp>
      </p:grpSp>
      <p:grpSp>
        <p:nvGrpSpPr>
          <p:cNvPr id="15" name="Group 15"/>
          <p:cNvGrpSpPr/>
          <p:nvPr/>
        </p:nvGrpSpPr>
        <p:grpSpPr>
          <a:xfrm>
            <a:off x="7101486" y="3652995"/>
            <a:ext cx="4085029" cy="5141634"/>
            <a:chOff x="0" y="0"/>
            <a:chExt cx="5446705" cy="6855513"/>
          </a:xfrm>
        </p:grpSpPr>
        <p:grpSp>
          <p:nvGrpSpPr>
            <p:cNvPr id="16" name="Group 16"/>
            <p:cNvGrpSpPr/>
            <p:nvPr/>
          </p:nvGrpSpPr>
          <p:grpSpPr>
            <a:xfrm>
              <a:off x="0" y="0"/>
              <a:ext cx="5446705" cy="6448263"/>
              <a:chOff x="0" y="0"/>
              <a:chExt cx="1285601" cy="1522002"/>
            </a:xfrm>
          </p:grpSpPr>
          <p:sp>
            <p:nvSpPr>
              <p:cNvPr id="17" name="Freeform 17"/>
              <p:cNvSpPr/>
              <p:nvPr/>
            </p:nvSpPr>
            <p:spPr>
              <a:xfrm>
                <a:off x="0" y="0"/>
                <a:ext cx="1285601" cy="1522002"/>
              </a:xfrm>
              <a:custGeom>
                <a:avLst/>
                <a:gdLst/>
                <a:ahLst/>
                <a:cxnLst/>
                <a:rect l="l" t="t" r="r" b="b"/>
                <a:pathLst>
                  <a:path w="1285601" h="1522002">
                    <a:moveTo>
                      <a:pt x="0" y="0"/>
                    </a:moveTo>
                    <a:lnTo>
                      <a:pt x="1285601" y="0"/>
                    </a:lnTo>
                    <a:lnTo>
                      <a:pt x="1285601" y="1522002"/>
                    </a:lnTo>
                    <a:lnTo>
                      <a:pt x="0" y="1522002"/>
                    </a:lnTo>
                    <a:close/>
                  </a:path>
                </a:pathLst>
              </a:custGeom>
              <a:solidFill>
                <a:srgbClr val="F1DEFF"/>
              </a:solidFill>
            </p:spPr>
          </p:sp>
          <p:sp>
            <p:nvSpPr>
              <p:cNvPr id="18" name="TextBox 18"/>
              <p:cNvSpPr txBox="1"/>
              <p:nvPr/>
            </p:nvSpPr>
            <p:spPr>
              <a:xfrm>
                <a:off x="0" y="9525"/>
                <a:ext cx="1285601" cy="1512477"/>
              </a:xfrm>
              <a:prstGeom prst="rect">
                <a:avLst/>
              </a:prstGeom>
            </p:spPr>
            <p:txBody>
              <a:bodyPr lIns="50800" tIns="50800" rIns="50800" bIns="50800" rtlCol="0" anchor="ctr"/>
              <a:lstStyle/>
              <a:p>
                <a:pPr algn="just">
                  <a:lnSpc>
                    <a:spcPts val="2724"/>
                  </a:lnSpc>
                </a:pPr>
                <a:endParaRPr/>
              </a:p>
            </p:txBody>
          </p:sp>
        </p:grpSp>
        <p:grpSp>
          <p:nvGrpSpPr>
            <p:cNvPr id="19" name="Group 19"/>
            <p:cNvGrpSpPr/>
            <p:nvPr/>
          </p:nvGrpSpPr>
          <p:grpSpPr>
            <a:xfrm>
              <a:off x="0" y="5540234"/>
              <a:ext cx="5446705" cy="1315278"/>
              <a:chOff x="0" y="0"/>
              <a:chExt cx="1285601" cy="310449"/>
            </a:xfrm>
          </p:grpSpPr>
          <p:sp>
            <p:nvSpPr>
              <p:cNvPr id="20" name="Freeform 20"/>
              <p:cNvSpPr/>
              <p:nvPr/>
            </p:nvSpPr>
            <p:spPr>
              <a:xfrm>
                <a:off x="0" y="0"/>
                <a:ext cx="1285601" cy="310449"/>
              </a:xfrm>
              <a:custGeom>
                <a:avLst/>
                <a:gdLst/>
                <a:ahLst/>
                <a:cxnLst/>
                <a:rect l="l" t="t" r="r" b="b"/>
                <a:pathLst>
                  <a:path w="1285601" h="310449">
                    <a:moveTo>
                      <a:pt x="0" y="0"/>
                    </a:moveTo>
                    <a:lnTo>
                      <a:pt x="1285601" y="0"/>
                    </a:lnTo>
                    <a:lnTo>
                      <a:pt x="1285601" y="310449"/>
                    </a:lnTo>
                    <a:lnTo>
                      <a:pt x="0" y="310449"/>
                    </a:lnTo>
                    <a:close/>
                  </a:path>
                </a:pathLst>
              </a:custGeom>
              <a:solidFill>
                <a:srgbClr val="9B5BFF"/>
              </a:solidFill>
            </p:spPr>
          </p:sp>
          <p:sp>
            <p:nvSpPr>
              <p:cNvPr id="21" name="TextBox 21"/>
              <p:cNvSpPr txBox="1"/>
              <p:nvPr/>
            </p:nvSpPr>
            <p:spPr>
              <a:xfrm>
                <a:off x="0" y="9525"/>
                <a:ext cx="1285601" cy="300924"/>
              </a:xfrm>
              <a:prstGeom prst="rect">
                <a:avLst/>
              </a:prstGeom>
            </p:spPr>
            <p:txBody>
              <a:bodyPr lIns="50800" tIns="50800" rIns="50800" bIns="50800" rtlCol="0" anchor="ctr"/>
              <a:lstStyle/>
              <a:p>
                <a:pPr algn="just">
                  <a:lnSpc>
                    <a:spcPts val="2724"/>
                  </a:lnSpc>
                </a:pPr>
                <a:endParaRPr/>
              </a:p>
            </p:txBody>
          </p:sp>
        </p:grpSp>
        <p:sp>
          <p:nvSpPr>
            <p:cNvPr id="22" name="TextBox 22"/>
            <p:cNvSpPr txBox="1"/>
            <p:nvPr/>
          </p:nvSpPr>
          <p:spPr>
            <a:xfrm>
              <a:off x="359926" y="489132"/>
              <a:ext cx="4726853" cy="5172628"/>
            </a:xfrm>
            <a:prstGeom prst="rect">
              <a:avLst/>
            </a:prstGeom>
          </p:spPr>
          <p:txBody>
            <a:bodyPr lIns="0" tIns="0" rIns="0" bIns="0" rtlCol="0" anchor="t">
              <a:spAutoFit/>
            </a:bodyPr>
            <a:lstStyle/>
            <a:p>
              <a:pPr algn="just">
                <a:lnSpc>
                  <a:spcPts val="3376"/>
                </a:lnSpc>
                <a:spcBef>
                  <a:spcPct val="0"/>
                </a:spcBef>
              </a:pPr>
              <a:r>
                <a:rPr lang="en-US" sz="3097">
                  <a:solidFill>
                    <a:srgbClr val="382E90"/>
                  </a:solidFill>
                  <a:latin typeface="Montserrat"/>
                  <a:ea typeface="Montserrat"/>
                  <a:cs typeface="Montserrat"/>
                  <a:sym typeface="Montserrat"/>
                </a:rPr>
                <a:t>Lorem ipsum dolor sit amet, consectetur adipiscing elit, sed do eiusmod tempor incididunt ut labore et dolore magna aliqua. </a:t>
              </a:r>
            </a:p>
          </p:txBody>
        </p:sp>
        <p:sp>
          <p:nvSpPr>
            <p:cNvPr id="23" name="TextBox 23"/>
            <p:cNvSpPr txBox="1"/>
            <p:nvPr/>
          </p:nvSpPr>
          <p:spPr>
            <a:xfrm>
              <a:off x="1240489" y="5891090"/>
              <a:ext cx="2726409" cy="786842"/>
            </a:xfrm>
            <a:prstGeom prst="rect">
              <a:avLst/>
            </a:prstGeom>
          </p:spPr>
          <p:txBody>
            <a:bodyPr lIns="0" tIns="0" rIns="0" bIns="0" rtlCol="0" anchor="t">
              <a:spAutoFit/>
            </a:bodyPr>
            <a:lstStyle/>
            <a:p>
              <a:pPr algn="ctr">
                <a:lnSpc>
                  <a:spcPts val="4513"/>
                </a:lnSpc>
                <a:spcBef>
                  <a:spcPct val="0"/>
                </a:spcBef>
              </a:pPr>
              <a:r>
                <a:rPr lang="en-US" sz="4141">
                  <a:solidFill>
                    <a:srgbClr val="F1DEFF"/>
                  </a:solidFill>
                  <a:latin typeface="Montserrat Bold"/>
                  <a:ea typeface="Montserrat Bold"/>
                  <a:cs typeface="Montserrat Bold"/>
                  <a:sym typeface="Montserrat Bold"/>
                </a:rPr>
                <a:t>LOREM </a:t>
              </a:r>
            </a:p>
          </p:txBody>
        </p:sp>
      </p:grpSp>
      <p:grpSp>
        <p:nvGrpSpPr>
          <p:cNvPr id="24" name="Group 24"/>
          <p:cNvGrpSpPr/>
          <p:nvPr/>
        </p:nvGrpSpPr>
        <p:grpSpPr>
          <a:xfrm>
            <a:off x="12378033" y="3652995"/>
            <a:ext cx="4085029" cy="5141634"/>
            <a:chOff x="0" y="0"/>
            <a:chExt cx="5446705" cy="6855513"/>
          </a:xfrm>
        </p:grpSpPr>
        <p:grpSp>
          <p:nvGrpSpPr>
            <p:cNvPr id="25" name="Group 25"/>
            <p:cNvGrpSpPr/>
            <p:nvPr/>
          </p:nvGrpSpPr>
          <p:grpSpPr>
            <a:xfrm>
              <a:off x="0" y="0"/>
              <a:ext cx="5446705" cy="6448263"/>
              <a:chOff x="0" y="0"/>
              <a:chExt cx="1285601" cy="1522002"/>
            </a:xfrm>
          </p:grpSpPr>
          <p:sp>
            <p:nvSpPr>
              <p:cNvPr id="26" name="Freeform 26"/>
              <p:cNvSpPr/>
              <p:nvPr/>
            </p:nvSpPr>
            <p:spPr>
              <a:xfrm>
                <a:off x="0" y="0"/>
                <a:ext cx="1285601" cy="1522002"/>
              </a:xfrm>
              <a:custGeom>
                <a:avLst/>
                <a:gdLst/>
                <a:ahLst/>
                <a:cxnLst/>
                <a:rect l="l" t="t" r="r" b="b"/>
                <a:pathLst>
                  <a:path w="1285601" h="1522002">
                    <a:moveTo>
                      <a:pt x="0" y="0"/>
                    </a:moveTo>
                    <a:lnTo>
                      <a:pt x="1285601" y="0"/>
                    </a:lnTo>
                    <a:lnTo>
                      <a:pt x="1285601" y="1522002"/>
                    </a:lnTo>
                    <a:lnTo>
                      <a:pt x="0" y="1522002"/>
                    </a:lnTo>
                    <a:close/>
                  </a:path>
                </a:pathLst>
              </a:custGeom>
              <a:solidFill>
                <a:srgbClr val="F1DEFF"/>
              </a:solidFill>
            </p:spPr>
          </p:sp>
          <p:sp>
            <p:nvSpPr>
              <p:cNvPr id="27" name="TextBox 27"/>
              <p:cNvSpPr txBox="1"/>
              <p:nvPr/>
            </p:nvSpPr>
            <p:spPr>
              <a:xfrm>
                <a:off x="0" y="9525"/>
                <a:ext cx="1285601" cy="1512477"/>
              </a:xfrm>
              <a:prstGeom prst="rect">
                <a:avLst/>
              </a:prstGeom>
            </p:spPr>
            <p:txBody>
              <a:bodyPr lIns="50800" tIns="50800" rIns="50800" bIns="50800" rtlCol="0" anchor="ctr"/>
              <a:lstStyle/>
              <a:p>
                <a:pPr algn="ctr">
                  <a:lnSpc>
                    <a:spcPts val="2724"/>
                  </a:lnSpc>
                </a:pPr>
                <a:endParaRPr/>
              </a:p>
            </p:txBody>
          </p:sp>
        </p:grpSp>
        <p:grpSp>
          <p:nvGrpSpPr>
            <p:cNvPr id="28" name="Group 28"/>
            <p:cNvGrpSpPr/>
            <p:nvPr/>
          </p:nvGrpSpPr>
          <p:grpSpPr>
            <a:xfrm>
              <a:off x="0" y="5540234"/>
              <a:ext cx="5446705" cy="1315278"/>
              <a:chOff x="0" y="0"/>
              <a:chExt cx="1285601" cy="310449"/>
            </a:xfrm>
          </p:grpSpPr>
          <p:sp>
            <p:nvSpPr>
              <p:cNvPr id="29" name="Freeform 29"/>
              <p:cNvSpPr/>
              <p:nvPr/>
            </p:nvSpPr>
            <p:spPr>
              <a:xfrm>
                <a:off x="0" y="0"/>
                <a:ext cx="1285601" cy="310449"/>
              </a:xfrm>
              <a:custGeom>
                <a:avLst/>
                <a:gdLst/>
                <a:ahLst/>
                <a:cxnLst/>
                <a:rect l="l" t="t" r="r" b="b"/>
                <a:pathLst>
                  <a:path w="1285601" h="310449">
                    <a:moveTo>
                      <a:pt x="0" y="0"/>
                    </a:moveTo>
                    <a:lnTo>
                      <a:pt x="1285601" y="0"/>
                    </a:lnTo>
                    <a:lnTo>
                      <a:pt x="1285601" y="310449"/>
                    </a:lnTo>
                    <a:lnTo>
                      <a:pt x="0" y="310449"/>
                    </a:lnTo>
                    <a:close/>
                  </a:path>
                </a:pathLst>
              </a:custGeom>
              <a:solidFill>
                <a:srgbClr val="9B5BFF"/>
              </a:solidFill>
            </p:spPr>
          </p:sp>
          <p:sp>
            <p:nvSpPr>
              <p:cNvPr id="30" name="TextBox 30"/>
              <p:cNvSpPr txBox="1"/>
              <p:nvPr/>
            </p:nvSpPr>
            <p:spPr>
              <a:xfrm>
                <a:off x="0" y="9525"/>
                <a:ext cx="1285601" cy="300924"/>
              </a:xfrm>
              <a:prstGeom prst="rect">
                <a:avLst/>
              </a:prstGeom>
            </p:spPr>
            <p:txBody>
              <a:bodyPr lIns="50800" tIns="50800" rIns="50800" bIns="50800" rtlCol="0" anchor="ctr"/>
              <a:lstStyle/>
              <a:p>
                <a:pPr algn="ctr">
                  <a:lnSpc>
                    <a:spcPts val="2724"/>
                  </a:lnSpc>
                </a:pPr>
                <a:endParaRPr/>
              </a:p>
            </p:txBody>
          </p:sp>
        </p:grpSp>
        <p:sp>
          <p:nvSpPr>
            <p:cNvPr id="31" name="TextBox 31"/>
            <p:cNvSpPr txBox="1"/>
            <p:nvPr/>
          </p:nvSpPr>
          <p:spPr>
            <a:xfrm>
              <a:off x="359926" y="489132"/>
              <a:ext cx="4726853" cy="5172628"/>
            </a:xfrm>
            <a:prstGeom prst="rect">
              <a:avLst/>
            </a:prstGeom>
          </p:spPr>
          <p:txBody>
            <a:bodyPr lIns="0" tIns="0" rIns="0" bIns="0" rtlCol="0" anchor="t">
              <a:spAutoFit/>
            </a:bodyPr>
            <a:lstStyle/>
            <a:p>
              <a:pPr algn="just">
                <a:lnSpc>
                  <a:spcPts val="3376"/>
                </a:lnSpc>
                <a:spcBef>
                  <a:spcPct val="0"/>
                </a:spcBef>
              </a:pPr>
              <a:r>
                <a:rPr lang="en-US" sz="3097">
                  <a:solidFill>
                    <a:srgbClr val="382E90"/>
                  </a:solidFill>
                  <a:latin typeface="Montserrat"/>
                  <a:ea typeface="Montserrat"/>
                  <a:cs typeface="Montserrat"/>
                  <a:sym typeface="Montserrat"/>
                </a:rPr>
                <a:t>Lorem ipsum dolor sit amet, consectetur adipiscing elit, sed do eiusmod tempor incididunt ut labore et dolore magna aliqua. </a:t>
              </a:r>
            </a:p>
          </p:txBody>
        </p:sp>
        <p:sp>
          <p:nvSpPr>
            <p:cNvPr id="32" name="TextBox 32"/>
            <p:cNvSpPr txBox="1"/>
            <p:nvPr/>
          </p:nvSpPr>
          <p:spPr>
            <a:xfrm>
              <a:off x="1240489" y="5891090"/>
              <a:ext cx="2726409" cy="786842"/>
            </a:xfrm>
            <a:prstGeom prst="rect">
              <a:avLst/>
            </a:prstGeom>
          </p:spPr>
          <p:txBody>
            <a:bodyPr lIns="0" tIns="0" rIns="0" bIns="0" rtlCol="0" anchor="t">
              <a:spAutoFit/>
            </a:bodyPr>
            <a:lstStyle/>
            <a:p>
              <a:pPr algn="ctr">
                <a:lnSpc>
                  <a:spcPts val="4513"/>
                </a:lnSpc>
                <a:spcBef>
                  <a:spcPct val="0"/>
                </a:spcBef>
              </a:pPr>
              <a:r>
                <a:rPr lang="en-US" sz="4141">
                  <a:solidFill>
                    <a:srgbClr val="F1DEFF"/>
                  </a:solidFill>
                  <a:latin typeface="Montserrat Bold"/>
                  <a:ea typeface="Montserrat Bold"/>
                  <a:cs typeface="Montserrat Bold"/>
                  <a:sym typeface="Montserrat Bold"/>
                </a:rPr>
                <a:t>LOREM </a:t>
              </a: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0" y="476732"/>
            <a:ext cx="9810268" cy="9810268"/>
          </a:xfrm>
          <a:custGeom>
            <a:avLst/>
            <a:gdLst/>
            <a:ahLst/>
            <a:cxnLst/>
            <a:rect l="l" t="t" r="r" b="b"/>
            <a:pathLst>
              <a:path w="9810268" h="9810268">
                <a:moveTo>
                  <a:pt x="0" y="0"/>
                </a:moveTo>
                <a:lnTo>
                  <a:pt x="9810268" y="0"/>
                </a:lnTo>
                <a:lnTo>
                  <a:pt x="9810268" y="9810268"/>
                </a:lnTo>
                <a:lnTo>
                  <a:pt x="0" y="9810268"/>
                </a:lnTo>
                <a:lnTo>
                  <a:pt x="0" y="0"/>
                </a:lnTo>
                <a:close/>
              </a:path>
            </a:pathLst>
          </a:custGeom>
          <a:blipFill>
            <a:blip r:embed="rId4">
              <a:extLst>
                <a:ext uri="{96DAC541-7B7A-43D3-8B79-37D633B846F1}">
                  <asvg:svgBlip xmlns:asvg="http://schemas.microsoft.com/office/drawing/2016/SVG/main" xmlns="" r:embed="rId5"/>
                </a:ext>
              </a:extLst>
            </a:blip>
            <a:stretch>
              <a:fillRect/>
            </a:stretch>
          </a:blipFill>
        </p:spPr>
      </p:sp>
      <p:grpSp>
        <p:nvGrpSpPr>
          <p:cNvPr id="4" name="Group 4"/>
          <p:cNvGrpSpPr/>
          <p:nvPr/>
        </p:nvGrpSpPr>
        <p:grpSpPr>
          <a:xfrm>
            <a:off x="8453536" y="476732"/>
            <a:ext cx="1571428" cy="1571428"/>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B5BFF"/>
            </a:solidFill>
          </p:spPr>
        </p:sp>
        <p:sp>
          <p:nvSpPr>
            <p:cNvPr id="6" name="TextBox 6"/>
            <p:cNvSpPr txBox="1"/>
            <p:nvPr/>
          </p:nvSpPr>
          <p:spPr>
            <a:xfrm>
              <a:off x="76200" y="133350"/>
              <a:ext cx="660400" cy="603250"/>
            </a:xfrm>
            <a:prstGeom prst="rect">
              <a:avLst/>
            </a:prstGeom>
          </p:spPr>
          <p:txBody>
            <a:bodyPr lIns="50800" tIns="50800" rIns="50800" bIns="50800" rtlCol="0" anchor="ctr"/>
            <a:lstStyle/>
            <a:p>
              <a:pPr algn="ctr">
                <a:lnSpc>
                  <a:spcPts val="6430"/>
                </a:lnSpc>
              </a:pPr>
              <a:r>
                <a:rPr lang="en-US" sz="5899">
                  <a:solidFill>
                    <a:srgbClr val="FFFFFF"/>
                  </a:solidFill>
                  <a:latin typeface="Montserrat"/>
                  <a:ea typeface="Montserrat"/>
                  <a:cs typeface="Montserrat"/>
                  <a:sym typeface="Montserrat"/>
                </a:rPr>
                <a:t>5</a:t>
              </a:r>
            </a:p>
          </p:txBody>
        </p:sp>
      </p:grpSp>
      <p:sp>
        <p:nvSpPr>
          <p:cNvPr id="7" name="TextBox 7"/>
          <p:cNvSpPr txBox="1"/>
          <p:nvPr/>
        </p:nvSpPr>
        <p:spPr>
          <a:xfrm>
            <a:off x="2755305" y="2261106"/>
            <a:ext cx="13575428" cy="846111"/>
          </a:xfrm>
          <a:prstGeom prst="rect">
            <a:avLst/>
          </a:prstGeom>
        </p:spPr>
        <p:txBody>
          <a:bodyPr lIns="0" tIns="0" rIns="0" bIns="0" rtlCol="0" anchor="t">
            <a:spAutoFit/>
          </a:bodyPr>
          <a:lstStyle/>
          <a:p>
            <a:pPr algn="ctr">
              <a:lnSpc>
                <a:spcPts val="6562"/>
              </a:lnSpc>
              <a:spcBef>
                <a:spcPct val="0"/>
              </a:spcBef>
            </a:pPr>
            <a:r>
              <a:rPr lang="en-US" sz="6020">
                <a:solidFill>
                  <a:srgbClr val="382E90"/>
                </a:solidFill>
                <a:latin typeface="Montserrat Bold"/>
                <a:ea typeface="Montserrat Bold"/>
                <a:cs typeface="Montserrat Bold"/>
                <a:sym typeface="Montserrat Bold"/>
              </a:rPr>
              <a:t>Why Choose Us?</a:t>
            </a:r>
          </a:p>
        </p:txBody>
      </p:sp>
      <p:sp>
        <p:nvSpPr>
          <p:cNvPr id="8" name="TextBox 8"/>
          <p:cNvSpPr txBox="1"/>
          <p:nvPr/>
        </p:nvSpPr>
        <p:spPr>
          <a:xfrm>
            <a:off x="4114800" y="3411984"/>
            <a:ext cx="12529556" cy="3158206"/>
          </a:xfrm>
          <a:prstGeom prst="rect">
            <a:avLst/>
          </a:prstGeom>
        </p:spPr>
        <p:txBody>
          <a:bodyPr lIns="0" tIns="0" rIns="0" bIns="0" rtlCol="0" anchor="t">
            <a:spAutoFit/>
          </a:bodyPr>
          <a:lstStyle/>
          <a:p>
            <a:pPr algn="just">
              <a:lnSpc>
                <a:spcPts val="4139"/>
              </a:lnSpc>
              <a:spcBef>
                <a:spcPct val="0"/>
              </a:spcBef>
            </a:pPr>
            <a:r>
              <a:rPr lang="en-US" sz="3797">
                <a:solidFill>
                  <a:srgbClr val="382E90"/>
                </a:solidFill>
                <a:latin typeface="Montserrat"/>
                <a:ea typeface="Montserrat"/>
                <a:cs typeface="Montserrat"/>
                <a:sym typeface="Montserrat"/>
              </a:rPr>
              <a:t>Lorem ipsum dolor sit amet, consectetur adipiscing elit, sed do eiusmod tempor incididunt ut labore et dolore magna aliqua. Ut enim ad minim veniam, quis nostrud exercitation ullamco laboris nisi ut aliquip ex ea commodo consequat. Duis aute irure dolor in reprehenderit </a:t>
            </a:r>
          </a:p>
        </p:txBody>
      </p:sp>
      <p:sp>
        <p:nvSpPr>
          <p:cNvPr id="9" name="TextBox 9"/>
          <p:cNvSpPr txBox="1"/>
          <p:nvPr/>
        </p:nvSpPr>
        <p:spPr>
          <a:xfrm>
            <a:off x="10379578" y="6669499"/>
            <a:ext cx="6972300" cy="3682111"/>
          </a:xfrm>
          <a:prstGeom prst="rect">
            <a:avLst/>
          </a:prstGeom>
        </p:spPr>
        <p:txBody>
          <a:bodyPr lIns="0" tIns="0" rIns="0" bIns="0" rtlCol="0" anchor="t">
            <a:spAutoFit/>
          </a:bodyPr>
          <a:lstStyle/>
          <a:p>
            <a:pPr algn="just">
              <a:lnSpc>
                <a:spcPts val="4142"/>
              </a:lnSpc>
              <a:spcBef>
                <a:spcPct val="0"/>
              </a:spcBef>
            </a:pPr>
            <a:r>
              <a:rPr lang="en-US" sz="3800">
                <a:solidFill>
                  <a:srgbClr val="382E90"/>
                </a:solidFill>
                <a:latin typeface="Montserrat"/>
                <a:ea typeface="Montserrat"/>
                <a:cs typeface="Montserrat"/>
                <a:sym typeface="Montserrat"/>
              </a:rPr>
              <a:t>in voluptate velit esse cillum dolore eu fugiat nulla pariatur. Excepteur sint occaecat cupidatat non proident, sunt in culpa qui officia deserunt mollit anim id est laborum</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90336" flipV="1">
            <a:off x="43823" y="6195052"/>
            <a:ext cx="4114800" cy="4114800"/>
          </a:xfrm>
          <a:custGeom>
            <a:avLst/>
            <a:gdLst/>
            <a:ahLst/>
            <a:cxnLst/>
            <a:rect l="l" t="t" r="r" b="b"/>
            <a:pathLst>
              <a:path w="4114800" h="4114800">
                <a:moveTo>
                  <a:pt x="0" y="4114800"/>
                </a:moveTo>
                <a:lnTo>
                  <a:pt x="4114800" y="4114800"/>
                </a:lnTo>
                <a:lnTo>
                  <a:pt x="4114800" y="0"/>
                </a:lnTo>
                <a:lnTo>
                  <a:pt x="0" y="0"/>
                </a:lnTo>
                <a:lnTo>
                  <a:pt x="0" y="4114800"/>
                </a:lnTo>
                <a:close/>
              </a:path>
            </a:pathLst>
          </a:custGeom>
          <a:blipFill>
            <a:blip r:embed="rId2">
              <a:extLst>
                <a:ext uri="{96DAC541-7B7A-43D3-8B79-37D633B846F1}">
                  <asvg:svgBlip xmlns:asvg="http://schemas.microsoft.com/office/drawing/2016/SVG/main" xmlns="" r:embed="rId3"/>
                </a:ext>
              </a:extLst>
            </a:blip>
            <a:stretch>
              <a:fillRect/>
            </a:stretch>
          </a:blipFill>
        </p:spPr>
      </p:sp>
      <p:grpSp>
        <p:nvGrpSpPr>
          <p:cNvPr id="3" name="Group 3"/>
          <p:cNvGrpSpPr/>
          <p:nvPr/>
        </p:nvGrpSpPr>
        <p:grpSpPr>
          <a:xfrm>
            <a:off x="1028700" y="476732"/>
            <a:ext cx="1571428" cy="1571428"/>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B5BFF"/>
            </a:solidFill>
          </p:spPr>
        </p:sp>
        <p:sp>
          <p:nvSpPr>
            <p:cNvPr id="5" name="TextBox 5"/>
            <p:cNvSpPr txBox="1"/>
            <p:nvPr/>
          </p:nvSpPr>
          <p:spPr>
            <a:xfrm>
              <a:off x="76200" y="133350"/>
              <a:ext cx="660400" cy="603250"/>
            </a:xfrm>
            <a:prstGeom prst="rect">
              <a:avLst/>
            </a:prstGeom>
          </p:spPr>
          <p:txBody>
            <a:bodyPr lIns="50800" tIns="50800" rIns="50800" bIns="50800" rtlCol="0" anchor="ctr"/>
            <a:lstStyle/>
            <a:p>
              <a:pPr algn="ctr">
                <a:lnSpc>
                  <a:spcPts val="6430"/>
                </a:lnSpc>
              </a:pPr>
              <a:r>
                <a:rPr lang="en-US" sz="5899">
                  <a:solidFill>
                    <a:srgbClr val="FFFFFF"/>
                  </a:solidFill>
                  <a:latin typeface="Montserrat"/>
                  <a:ea typeface="Montserrat"/>
                  <a:cs typeface="Montserrat"/>
                  <a:sym typeface="Montserrat"/>
                </a:rPr>
                <a:t>6</a:t>
              </a:r>
            </a:p>
          </p:txBody>
        </p:sp>
      </p:grpSp>
      <p:sp>
        <p:nvSpPr>
          <p:cNvPr id="6" name="TextBox 6"/>
          <p:cNvSpPr txBox="1"/>
          <p:nvPr/>
        </p:nvSpPr>
        <p:spPr>
          <a:xfrm>
            <a:off x="2842477" y="872728"/>
            <a:ext cx="12603046" cy="846111"/>
          </a:xfrm>
          <a:prstGeom prst="rect">
            <a:avLst/>
          </a:prstGeom>
        </p:spPr>
        <p:txBody>
          <a:bodyPr lIns="0" tIns="0" rIns="0" bIns="0" rtlCol="0" anchor="t">
            <a:spAutoFit/>
          </a:bodyPr>
          <a:lstStyle/>
          <a:p>
            <a:pPr algn="l">
              <a:lnSpc>
                <a:spcPts val="6562"/>
              </a:lnSpc>
              <a:spcBef>
                <a:spcPct val="0"/>
              </a:spcBef>
            </a:pPr>
            <a:r>
              <a:rPr lang="en-US" sz="6020">
                <a:solidFill>
                  <a:srgbClr val="382E90"/>
                </a:solidFill>
                <a:latin typeface="Montserrat Bold"/>
                <a:ea typeface="Montserrat Bold"/>
                <a:cs typeface="Montserrat Bold"/>
                <a:sym typeface="Montserrat Bold"/>
              </a:rPr>
              <a:t>Great Style</a:t>
            </a:r>
          </a:p>
        </p:txBody>
      </p:sp>
      <p:pic>
        <p:nvPicPr>
          <p:cNvPr id="7" name="Picture 7"/>
          <p:cNvPicPr>
            <a:picLocks noChangeAspect="1"/>
          </p:cNvPicPr>
          <p:nvPr/>
        </p:nvPicPr>
        <p:blipFill>
          <a:blip r:embed="rId4"/>
          <a:stretch>
            <a:fillRect/>
          </a:stretch>
        </p:blipFill>
        <p:spPr>
          <a:xfrm>
            <a:off x="8715401" y="1220542"/>
            <a:ext cx="9931420" cy="9865787"/>
          </a:xfrm>
          <a:prstGeom prst="rect">
            <a:avLst/>
          </a:prstGeom>
        </p:spPr>
      </p:pic>
      <p:sp>
        <p:nvSpPr>
          <p:cNvPr id="8" name="TextBox 8"/>
          <p:cNvSpPr txBox="1"/>
          <p:nvPr/>
        </p:nvSpPr>
        <p:spPr>
          <a:xfrm>
            <a:off x="1558198" y="2948592"/>
            <a:ext cx="6695264" cy="6301456"/>
          </a:xfrm>
          <a:prstGeom prst="rect">
            <a:avLst/>
          </a:prstGeom>
        </p:spPr>
        <p:txBody>
          <a:bodyPr lIns="0" tIns="0" rIns="0" bIns="0" rtlCol="0" anchor="t">
            <a:spAutoFit/>
          </a:bodyPr>
          <a:lstStyle/>
          <a:p>
            <a:pPr algn="just">
              <a:lnSpc>
                <a:spcPts val="4139"/>
              </a:lnSpc>
              <a:spcBef>
                <a:spcPct val="0"/>
              </a:spcBef>
            </a:pPr>
            <a:r>
              <a:rPr lang="en-US" sz="3797">
                <a:solidFill>
                  <a:srgbClr val="382E90"/>
                </a:solidFill>
                <a:latin typeface="Montserrat"/>
                <a:ea typeface="Montserrat"/>
                <a:cs typeface="Montserrat"/>
                <a:sym typeface="Montserrat"/>
              </a:rPr>
              <a:t>Lorem ipsum dolor sit amet, consectetur adipiscing elit, sed do eiusmod tempor incididunt ut labore et dolore magna aliqua. Ut enim ad minim veniam, quis nostrud exercitation ullamco laboris nisi ut aliquip ex ea commodo consequat. Duis aute irure dolor in reprehenderit </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473</Words>
  <Application>Microsoft Office PowerPoint</Application>
  <PresentationFormat>Custom</PresentationFormat>
  <Paragraphs>58</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Montserrat Bold</vt:lpstr>
      <vt:lpstr>Arial</vt:lpstr>
      <vt:lpstr>Montserrat Ultra-Bold</vt:lpstr>
      <vt:lpstr>Montserrat Medium</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Blue Purple Company Profile Presentation</dc:title>
  <dc:creator>Leader.Din</dc:creator>
  <cp:lastModifiedBy>Leader.Din</cp:lastModifiedBy>
  <cp:revision>2</cp:revision>
  <dcterms:created xsi:type="dcterms:W3CDTF">2006-08-16T00:00:00Z</dcterms:created>
  <dcterms:modified xsi:type="dcterms:W3CDTF">2024-07-19T02:44:04Z</dcterms:modified>
  <dc:identifier>DAGLWkCZw4k</dc:identifier>
</cp:coreProperties>
</file>

<file path=docProps/thumbnail.jpeg>
</file>